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  <p:sldMasterId id="2147483736" r:id="rId2"/>
    <p:sldMasterId id="2147483790" r:id="rId3"/>
    <p:sldMasterId id="2147484215" r:id="rId4"/>
    <p:sldMasterId id="2147484227" r:id="rId5"/>
    <p:sldMasterId id="2147484256" r:id="rId6"/>
    <p:sldMasterId id="2147484268" r:id="rId7"/>
    <p:sldMasterId id="2147484283" r:id="rId8"/>
    <p:sldMasterId id="2147484295" r:id="rId9"/>
    <p:sldMasterId id="2147484319" r:id="rId10"/>
    <p:sldMasterId id="2147484344" r:id="rId11"/>
    <p:sldMasterId id="2147484357" r:id="rId12"/>
    <p:sldMasterId id="2147484372" r:id="rId13"/>
    <p:sldMasterId id="2147484384" r:id="rId14"/>
  </p:sldMasterIdLst>
  <p:notesMasterIdLst>
    <p:notesMasterId r:id="rId72"/>
  </p:notesMasterIdLst>
  <p:sldIdLst>
    <p:sldId id="363" r:id="rId15"/>
    <p:sldId id="680" r:id="rId16"/>
    <p:sldId id="639" r:id="rId17"/>
    <p:sldId id="682" r:id="rId18"/>
    <p:sldId id="650" r:id="rId19"/>
    <p:sldId id="649" r:id="rId20"/>
    <p:sldId id="681" r:id="rId21"/>
    <p:sldId id="683" r:id="rId22"/>
    <p:sldId id="693" r:id="rId23"/>
    <p:sldId id="684" r:id="rId24"/>
    <p:sldId id="694" r:id="rId25"/>
    <p:sldId id="654" r:id="rId26"/>
    <p:sldId id="655" r:id="rId27"/>
    <p:sldId id="657" r:id="rId28"/>
    <p:sldId id="656" r:id="rId29"/>
    <p:sldId id="661" r:id="rId30"/>
    <p:sldId id="659" r:id="rId31"/>
    <p:sldId id="658" r:id="rId32"/>
    <p:sldId id="662" r:id="rId33"/>
    <p:sldId id="660" r:id="rId34"/>
    <p:sldId id="685" r:id="rId35"/>
    <p:sldId id="663" r:id="rId36"/>
    <p:sldId id="664" r:id="rId37"/>
    <p:sldId id="689" r:id="rId38"/>
    <p:sldId id="690" r:id="rId39"/>
    <p:sldId id="374" r:id="rId40"/>
    <p:sldId id="665" r:id="rId41"/>
    <p:sldId id="673" r:id="rId42"/>
    <p:sldId id="674" r:id="rId43"/>
    <p:sldId id="667" r:id="rId44"/>
    <p:sldId id="675" r:id="rId45"/>
    <p:sldId id="677" r:id="rId46"/>
    <p:sldId id="668" r:id="rId47"/>
    <p:sldId id="671" r:id="rId48"/>
    <p:sldId id="695" r:id="rId49"/>
    <p:sldId id="691" r:id="rId50"/>
    <p:sldId id="576" r:id="rId51"/>
    <p:sldId id="697" r:id="rId52"/>
    <p:sldId id="679" r:id="rId53"/>
    <p:sldId id="699" r:id="rId54"/>
    <p:sldId id="701" r:id="rId55"/>
    <p:sldId id="702" r:id="rId56"/>
    <p:sldId id="705" r:id="rId57"/>
    <p:sldId id="703" r:id="rId58"/>
    <p:sldId id="704" r:id="rId59"/>
    <p:sldId id="706" r:id="rId60"/>
    <p:sldId id="707" r:id="rId61"/>
    <p:sldId id="714" r:id="rId62"/>
    <p:sldId id="708" r:id="rId63"/>
    <p:sldId id="710" r:id="rId64"/>
    <p:sldId id="711" r:id="rId65"/>
    <p:sldId id="712" r:id="rId66"/>
    <p:sldId id="713" r:id="rId67"/>
    <p:sldId id="716" r:id="rId68"/>
    <p:sldId id="715" r:id="rId69"/>
    <p:sldId id="506" r:id="rId70"/>
    <p:sldId id="545" r:id="rId7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202020"/>
    <a:srgbClr val="001848"/>
    <a:srgbClr val="31313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586" autoAdjust="0"/>
  </p:normalViewPr>
  <p:slideViewPr>
    <p:cSldViewPr snapToGrid="0" showGuides="1">
      <p:cViewPr varScale="1">
        <p:scale>
          <a:sx n="79" d="100"/>
          <a:sy n="79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גיליון1!$A$2:$A$5</c:f>
              <c:numCache>
                <c:formatCode>General</c:formatCode>
                <c:ptCount val="4"/>
                <c:pt idx="0">
                  <c:v>1992</c:v>
                </c:pt>
                <c:pt idx="1">
                  <c:v>1993</c:v>
                </c:pt>
                <c:pt idx="2">
                  <c:v>1997</c:v>
                </c:pt>
                <c:pt idx="3">
                  <c:v>2011</c:v>
                </c:pt>
              </c:numCache>
            </c:numRef>
          </c:cat>
          <c:val>
            <c:numRef>
              <c:f>גיליון1!$B$2:$B$5</c:f>
              <c:numCache>
                <c:formatCode>#,##0</c:formatCode>
                <c:ptCount val="4"/>
                <c:pt idx="0">
                  <c:v>2000</c:v>
                </c:pt>
                <c:pt idx="1">
                  <c:v>2300</c:v>
                </c:pt>
                <c:pt idx="2">
                  <c:v>3500</c:v>
                </c:pt>
                <c:pt idx="3">
                  <c:v>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4A-45F3-9356-3D7BBCA235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8873400"/>
        <c:axId val="508869088"/>
      </c:lineChart>
      <c:catAx>
        <c:axId val="5088734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08869088"/>
        <c:crosses val="autoZero"/>
        <c:auto val="1"/>
        <c:lblAlgn val="ctr"/>
        <c:lblOffset val="100"/>
        <c:noMultiLvlLbl val="0"/>
      </c:catAx>
      <c:valAx>
        <c:axId val="5088690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0887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85420767716534"/>
          <c:y val="0"/>
          <c:w val="0.6916667076771653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B0F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7D-4293-97D7-D3E93B9A38F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7D-4293-97D7-D3E93B9A38F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7D-4293-97D7-D3E93B9A38F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7D-4293-97D7-D3E93B9A38F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7D-4293-97D7-D3E93B9A38F0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47D-4293-97D7-D3E93B9A38F0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47D-4293-97D7-D3E93B9A38F0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47D-4293-97D7-D3E93B9A38F0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47D-4293-97D7-D3E93B9A38F0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47D-4293-97D7-D3E93B9A38F0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47D-4293-97D7-D3E93B9A38F0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47D-4293-97D7-D3E93B9A38F0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47D-4293-97D7-D3E93B9A38F0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47D-4293-97D7-D3E93B9A38F0}"/>
              </c:ext>
            </c:extLst>
          </c:dPt>
          <c:dPt>
            <c:idx val="1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47D-4293-97D7-D3E93B9A38F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47D-4293-97D7-D3E93B9A38F0}"/>
              </c:ext>
            </c:extLst>
          </c:dPt>
          <c:dPt>
            <c:idx val="1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47D-4293-97D7-D3E93B9A38F0}"/>
              </c:ext>
            </c:extLst>
          </c:dPt>
          <c:dPt>
            <c:idx val="1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47D-4293-97D7-D3E93B9A38F0}"/>
              </c:ext>
            </c:extLst>
          </c:dPt>
          <c:dPt>
            <c:idx val="1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47D-4293-97D7-D3E93B9A38F0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47D-4293-97D7-D3E93B9A38F0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47D-4293-97D7-D3E93B9A38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847D-4293-97D7-D3E93B9A38F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847D-4293-97D7-D3E93B9A38F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847D-4293-97D7-D3E93B9A38F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847D-4293-97D7-D3E93B9A38F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847D-4293-97D7-D3E93B9A38F0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847D-4293-97D7-D3E93B9A38F0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847D-4293-97D7-D3E93B9A38F0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847D-4293-97D7-D3E93B9A38F0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847D-4293-97D7-D3E93B9A38F0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847D-4293-97D7-D3E93B9A38F0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847D-4293-97D7-D3E93B9A38F0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847D-4293-97D7-D3E93B9A38F0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847D-4293-97D7-D3E93B9A38F0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847D-4293-97D7-D3E93B9A38F0}"/>
              </c:ext>
            </c:extLst>
          </c:dPt>
          <c:dPt>
            <c:idx val="1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847D-4293-97D7-D3E93B9A38F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847D-4293-97D7-D3E93B9A38F0}"/>
              </c:ext>
            </c:extLst>
          </c:dPt>
          <c:dPt>
            <c:idx val="1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847D-4293-97D7-D3E93B9A38F0}"/>
              </c:ext>
            </c:extLst>
          </c:dPt>
          <c:dPt>
            <c:idx val="1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847D-4293-97D7-D3E93B9A38F0}"/>
              </c:ext>
            </c:extLst>
          </c:dPt>
          <c:dPt>
            <c:idx val="1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847D-4293-97D7-D3E93B9A38F0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847D-4293-97D7-D3E93B9A38F0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847D-4293-97D7-D3E93B9A38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AEC717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847D-4293-97D7-D3E93B9A38F0}"/>
              </c:ext>
            </c:extLst>
          </c:dPt>
          <c:dPt>
            <c:idx val="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847D-4293-97D7-D3E93B9A38F0}"/>
              </c:ext>
            </c:extLst>
          </c:dPt>
          <c:dPt>
            <c:idx val="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847D-4293-97D7-D3E93B9A38F0}"/>
              </c:ext>
            </c:extLst>
          </c:dPt>
          <c:dPt>
            <c:idx val="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847D-4293-97D7-D3E93B9A38F0}"/>
              </c:ext>
            </c:extLst>
          </c:dPt>
          <c:dPt>
            <c:idx val="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847D-4293-97D7-D3E93B9A38F0}"/>
              </c:ext>
            </c:extLst>
          </c:dPt>
          <c:dPt>
            <c:idx val="5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847D-4293-97D7-D3E93B9A38F0}"/>
              </c:ext>
            </c:extLst>
          </c:dPt>
          <c:dPt>
            <c:idx val="6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847D-4293-97D7-D3E93B9A38F0}"/>
              </c:ext>
            </c:extLst>
          </c:dPt>
          <c:dPt>
            <c:idx val="7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847D-4293-97D7-D3E93B9A38F0}"/>
              </c:ext>
            </c:extLst>
          </c:dPt>
          <c:dPt>
            <c:idx val="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847D-4293-97D7-D3E93B9A38F0}"/>
              </c:ext>
            </c:extLst>
          </c:dPt>
          <c:dPt>
            <c:idx val="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847D-4293-97D7-D3E93B9A38F0}"/>
              </c:ext>
            </c:extLst>
          </c:dPt>
          <c:dPt>
            <c:idx val="1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847D-4293-97D7-D3E93B9A38F0}"/>
              </c:ext>
            </c:extLst>
          </c:dPt>
          <c:dPt>
            <c:idx val="1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847D-4293-97D7-D3E93B9A38F0}"/>
              </c:ext>
            </c:extLst>
          </c:dPt>
          <c:dPt>
            <c:idx val="1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847D-4293-97D7-D3E93B9A38F0}"/>
              </c:ext>
            </c:extLst>
          </c:dPt>
          <c:dPt>
            <c:idx val="1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847D-4293-97D7-D3E93B9A38F0}"/>
              </c:ext>
            </c:extLst>
          </c:dPt>
          <c:dPt>
            <c:idx val="1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847D-4293-97D7-D3E93B9A38F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847D-4293-97D7-D3E93B9A38F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847D-4293-97D7-D3E93B9A38F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847D-4293-97D7-D3E93B9A38F0}"/>
              </c:ext>
            </c:extLst>
          </c:dPt>
          <c:dPt>
            <c:idx val="1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847D-4293-97D7-D3E93B9A38F0}"/>
              </c:ext>
            </c:extLst>
          </c:dPt>
          <c:dPt>
            <c:idx val="1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847D-4293-97D7-D3E93B9A38F0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847D-4293-97D7-D3E93B9A38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AEC717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847D-4293-97D7-D3E93B9A38F0}"/>
              </c:ext>
            </c:extLst>
          </c:dPt>
          <c:dPt>
            <c:idx val="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847D-4293-97D7-D3E93B9A38F0}"/>
              </c:ext>
            </c:extLst>
          </c:dPt>
          <c:dPt>
            <c:idx val="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847D-4293-97D7-D3E93B9A38F0}"/>
              </c:ext>
            </c:extLst>
          </c:dPt>
          <c:dPt>
            <c:idx val="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847D-4293-97D7-D3E93B9A38F0}"/>
              </c:ext>
            </c:extLst>
          </c:dPt>
          <c:dPt>
            <c:idx val="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847D-4293-97D7-D3E93B9A38F0}"/>
              </c:ext>
            </c:extLst>
          </c:dPt>
          <c:dPt>
            <c:idx val="5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847D-4293-97D7-D3E93B9A38F0}"/>
              </c:ext>
            </c:extLst>
          </c:dPt>
          <c:dPt>
            <c:idx val="6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847D-4293-97D7-D3E93B9A38F0}"/>
              </c:ext>
            </c:extLst>
          </c:dPt>
          <c:dPt>
            <c:idx val="7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847D-4293-97D7-D3E93B9A38F0}"/>
              </c:ext>
            </c:extLst>
          </c:dPt>
          <c:dPt>
            <c:idx val="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847D-4293-97D7-D3E93B9A38F0}"/>
              </c:ext>
            </c:extLst>
          </c:dPt>
          <c:dPt>
            <c:idx val="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847D-4293-97D7-D3E93B9A38F0}"/>
              </c:ext>
            </c:extLst>
          </c:dPt>
          <c:dPt>
            <c:idx val="1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847D-4293-97D7-D3E93B9A38F0}"/>
              </c:ext>
            </c:extLst>
          </c:dPt>
          <c:dPt>
            <c:idx val="1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847D-4293-97D7-D3E93B9A38F0}"/>
              </c:ext>
            </c:extLst>
          </c:dPt>
          <c:dPt>
            <c:idx val="1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847D-4293-97D7-D3E93B9A38F0}"/>
              </c:ext>
            </c:extLst>
          </c:dPt>
          <c:dPt>
            <c:idx val="1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847D-4293-97D7-D3E93B9A38F0}"/>
              </c:ext>
            </c:extLst>
          </c:dPt>
          <c:dPt>
            <c:idx val="1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847D-4293-97D7-D3E93B9A38F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847D-4293-97D7-D3E93B9A38F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847D-4293-97D7-D3E93B9A38F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847D-4293-97D7-D3E93B9A38F0}"/>
              </c:ext>
            </c:extLst>
          </c:dPt>
          <c:dPt>
            <c:idx val="1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847D-4293-97D7-D3E93B9A38F0}"/>
              </c:ext>
            </c:extLst>
          </c:dPt>
          <c:dPt>
            <c:idx val="1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847D-4293-97D7-D3E93B9A38F0}"/>
              </c:ext>
            </c:extLst>
          </c:dP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847D-4293-97D7-D3E93B9A38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CD296F"/>
            </a:solidFill>
            <a:ln>
              <a:noFill/>
            </a:ln>
          </c:spPr>
          <c:dPt>
            <c:idx val="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847D-4293-97D7-D3E93B9A38F0}"/>
              </c:ext>
            </c:extLst>
          </c:dPt>
          <c:dPt>
            <c:idx val="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847D-4293-97D7-D3E93B9A38F0}"/>
              </c:ext>
            </c:extLst>
          </c:dPt>
          <c:dPt>
            <c:idx val="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847D-4293-97D7-D3E93B9A38F0}"/>
              </c:ext>
            </c:extLst>
          </c:dPt>
          <c:dPt>
            <c:idx val="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847D-4293-97D7-D3E93B9A38F0}"/>
              </c:ext>
            </c:extLst>
          </c:dPt>
          <c:dPt>
            <c:idx val="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847D-4293-97D7-D3E93B9A38F0}"/>
              </c:ext>
            </c:extLst>
          </c:dPt>
          <c:dPt>
            <c:idx val="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847D-4293-97D7-D3E93B9A38F0}"/>
              </c:ext>
            </c:extLst>
          </c:dPt>
          <c:dPt>
            <c:idx val="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847D-4293-97D7-D3E93B9A38F0}"/>
              </c:ext>
            </c:extLst>
          </c:dPt>
          <c:dPt>
            <c:idx val="7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847D-4293-97D7-D3E93B9A38F0}"/>
              </c:ext>
            </c:extLst>
          </c:dPt>
          <c:dPt>
            <c:idx val="8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847D-4293-97D7-D3E93B9A38F0}"/>
              </c:ext>
            </c:extLst>
          </c:dPt>
          <c:dPt>
            <c:idx val="9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847D-4293-97D7-D3E93B9A38F0}"/>
              </c:ext>
            </c:extLst>
          </c:dPt>
          <c:dPt>
            <c:idx val="1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847D-4293-97D7-D3E93B9A38F0}"/>
              </c:ext>
            </c:extLst>
          </c:dPt>
          <c:dPt>
            <c:idx val="1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847D-4293-97D7-D3E93B9A38F0}"/>
              </c:ext>
            </c:extLst>
          </c:dPt>
          <c:dPt>
            <c:idx val="1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847D-4293-97D7-D3E93B9A38F0}"/>
              </c:ext>
            </c:extLst>
          </c:dPt>
          <c:dPt>
            <c:idx val="1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847D-4293-97D7-D3E93B9A38F0}"/>
              </c:ext>
            </c:extLst>
          </c:dPt>
          <c:dPt>
            <c:idx val="1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847D-4293-97D7-D3E93B9A38F0}"/>
              </c:ext>
            </c:extLst>
          </c:dPt>
          <c:dPt>
            <c:idx val="1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847D-4293-97D7-D3E93B9A38F0}"/>
              </c:ext>
            </c:extLst>
          </c:dPt>
          <c:dPt>
            <c:idx val="1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847D-4293-97D7-D3E93B9A38F0}"/>
              </c:ext>
            </c:extLst>
          </c:dPt>
          <c:dPt>
            <c:idx val="17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847D-4293-97D7-D3E93B9A38F0}"/>
              </c:ext>
            </c:extLst>
          </c:dPt>
          <c:dPt>
            <c:idx val="18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847D-4293-97D7-D3E93B9A38F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847D-4293-97D7-D3E93B9A38F0}"/>
              </c:ext>
            </c:extLst>
          </c:dP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847D-4293-97D7-D3E93B9A38F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CD296F"/>
            </a:solidFill>
            <a:ln>
              <a:noFill/>
            </a:ln>
          </c:spPr>
          <c:dPt>
            <c:idx val="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E-847D-4293-97D7-D3E93B9A38F0}"/>
              </c:ext>
            </c:extLst>
          </c:dPt>
          <c:dPt>
            <c:idx val="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0-847D-4293-97D7-D3E93B9A38F0}"/>
              </c:ext>
            </c:extLst>
          </c:dPt>
          <c:dPt>
            <c:idx val="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2-847D-4293-97D7-D3E93B9A38F0}"/>
              </c:ext>
            </c:extLst>
          </c:dPt>
          <c:dPt>
            <c:idx val="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4-847D-4293-97D7-D3E93B9A38F0}"/>
              </c:ext>
            </c:extLst>
          </c:dPt>
          <c:dPt>
            <c:idx val="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6-847D-4293-97D7-D3E93B9A38F0}"/>
              </c:ext>
            </c:extLst>
          </c:dPt>
          <c:dPt>
            <c:idx val="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8-847D-4293-97D7-D3E93B9A38F0}"/>
              </c:ext>
            </c:extLst>
          </c:dPt>
          <c:dPt>
            <c:idx val="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A-847D-4293-97D7-D3E93B9A38F0}"/>
              </c:ext>
            </c:extLst>
          </c:dPt>
          <c:dPt>
            <c:idx val="7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C-847D-4293-97D7-D3E93B9A38F0}"/>
              </c:ext>
            </c:extLst>
          </c:dPt>
          <c:dPt>
            <c:idx val="8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E-847D-4293-97D7-D3E93B9A38F0}"/>
              </c:ext>
            </c:extLst>
          </c:dPt>
          <c:dPt>
            <c:idx val="9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0-847D-4293-97D7-D3E93B9A38F0}"/>
              </c:ext>
            </c:extLst>
          </c:dPt>
          <c:dPt>
            <c:idx val="1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847D-4293-97D7-D3E93B9A38F0}"/>
              </c:ext>
            </c:extLst>
          </c:dPt>
          <c:dPt>
            <c:idx val="1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847D-4293-97D7-D3E93B9A38F0}"/>
              </c:ext>
            </c:extLst>
          </c:dPt>
          <c:dPt>
            <c:idx val="1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847D-4293-97D7-D3E93B9A38F0}"/>
              </c:ext>
            </c:extLst>
          </c:dPt>
          <c:dPt>
            <c:idx val="1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847D-4293-97D7-D3E93B9A38F0}"/>
              </c:ext>
            </c:extLst>
          </c:dPt>
          <c:dPt>
            <c:idx val="1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847D-4293-97D7-D3E93B9A38F0}"/>
              </c:ext>
            </c:extLst>
          </c:dPt>
          <c:dPt>
            <c:idx val="1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847D-4293-97D7-D3E93B9A38F0}"/>
              </c:ext>
            </c:extLst>
          </c:dPt>
          <c:dPt>
            <c:idx val="1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847D-4293-97D7-D3E93B9A38F0}"/>
              </c:ext>
            </c:extLst>
          </c:dPt>
          <c:dPt>
            <c:idx val="17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847D-4293-97D7-D3E93B9A38F0}"/>
              </c:ext>
            </c:extLst>
          </c:dPt>
          <c:dPt>
            <c:idx val="18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847D-4293-97D7-D3E93B9A38F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847D-4293-97D7-D3E93B9A38F0}"/>
              </c:ext>
            </c:extLst>
          </c:dP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847D-4293-97D7-D3E93B9A3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85420767716534"/>
          <c:y val="0"/>
          <c:w val="0.6916667076771653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B0F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0-4C9A-BFEE-C53B83180E9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0-4C9A-BFEE-C53B83180E9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A0-4C9A-BFEE-C53B83180E9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A0-4C9A-BFEE-C53B83180E9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A0-4C9A-BFEE-C53B83180E98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A0-4C9A-BFEE-C53B83180E98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A0-4C9A-BFEE-C53B83180E98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A0-4C9A-BFEE-C53B83180E98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A0-4C9A-BFEE-C53B83180E98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A0-4C9A-BFEE-C53B83180E98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0A0-4C9A-BFEE-C53B83180E98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0A0-4C9A-BFEE-C53B83180E98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0A0-4C9A-BFEE-C53B83180E98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0A0-4C9A-BFEE-C53B83180E98}"/>
              </c:ext>
            </c:extLst>
          </c:dPt>
          <c:dPt>
            <c:idx val="1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0A0-4C9A-BFEE-C53B83180E98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0A0-4C9A-BFEE-C53B83180E98}"/>
              </c:ext>
            </c:extLst>
          </c:dPt>
          <c:dPt>
            <c:idx val="1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0A0-4C9A-BFEE-C53B83180E98}"/>
              </c:ext>
            </c:extLst>
          </c:dPt>
          <c:dPt>
            <c:idx val="1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0A0-4C9A-BFEE-C53B83180E98}"/>
              </c:ext>
            </c:extLst>
          </c:dPt>
          <c:dPt>
            <c:idx val="1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0A0-4C9A-BFEE-C53B83180E98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0A0-4C9A-BFEE-C53B83180E98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60A0-4C9A-BFEE-C53B83180E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60A0-4C9A-BFEE-C53B83180E9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60A0-4C9A-BFEE-C53B83180E9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60A0-4C9A-BFEE-C53B83180E9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60A0-4C9A-BFEE-C53B83180E9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60A0-4C9A-BFEE-C53B83180E98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60A0-4C9A-BFEE-C53B83180E98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60A0-4C9A-BFEE-C53B83180E98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60A0-4C9A-BFEE-C53B83180E98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60A0-4C9A-BFEE-C53B83180E98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60A0-4C9A-BFEE-C53B83180E98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60A0-4C9A-BFEE-C53B83180E98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60A0-4C9A-BFEE-C53B83180E98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60A0-4C9A-BFEE-C53B83180E98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60A0-4C9A-BFEE-C53B83180E98}"/>
              </c:ext>
            </c:extLst>
          </c:dPt>
          <c:dPt>
            <c:idx val="1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60A0-4C9A-BFEE-C53B83180E98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60A0-4C9A-BFEE-C53B83180E98}"/>
              </c:ext>
            </c:extLst>
          </c:dPt>
          <c:dPt>
            <c:idx val="1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60A0-4C9A-BFEE-C53B83180E98}"/>
              </c:ext>
            </c:extLst>
          </c:dPt>
          <c:dPt>
            <c:idx val="1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60A0-4C9A-BFEE-C53B83180E98}"/>
              </c:ext>
            </c:extLst>
          </c:dPt>
          <c:dPt>
            <c:idx val="1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60A0-4C9A-BFEE-C53B83180E98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60A0-4C9A-BFEE-C53B83180E98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60A0-4C9A-BFEE-C53B83180E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AEC717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60A0-4C9A-BFEE-C53B83180E98}"/>
              </c:ext>
            </c:extLst>
          </c:dPt>
          <c:dPt>
            <c:idx val="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60A0-4C9A-BFEE-C53B83180E98}"/>
              </c:ext>
            </c:extLst>
          </c:dPt>
          <c:dPt>
            <c:idx val="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60A0-4C9A-BFEE-C53B83180E98}"/>
              </c:ext>
            </c:extLst>
          </c:dPt>
          <c:dPt>
            <c:idx val="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60A0-4C9A-BFEE-C53B83180E98}"/>
              </c:ext>
            </c:extLst>
          </c:dPt>
          <c:dPt>
            <c:idx val="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60A0-4C9A-BFEE-C53B83180E98}"/>
              </c:ext>
            </c:extLst>
          </c:dPt>
          <c:dPt>
            <c:idx val="5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60A0-4C9A-BFEE-C53B83180E98}"/>
              </c:ext>
            </c:extLst>
          </c:dPt>
          <c:dPt>
            <c:idx val="6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60A0-4C9A-BFEE-C53B83180E98}"/>
              </c:ext>
            </c:extLst>
          </c:dPt>
          <c:dPt>
            <c:idx val="7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60A0-4C9A-BFEE-C53B83180E98}"/>
              </c:ext>
            </c:extLst>
          </c:dPt>
          <c:dPt>
            <c:idx val="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60A0-4C9A-BFEE-C53B83180E98}"/>
              </c:ext>
            </c:extLst>
          </c:dPt>
          <c:dPt>
            <c:idx val="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60A0-4C9A-BFEE-C53B83180E98}"/>
              </c:ext>
            </c:extLst>
          </c:dPt>
          <c:dPt>
            <c:idx val="1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60A0-4C9A-BFEE-C53B83180E98}"/>
              </c:ext>
            </c:extLst>
          </c:dPt>
          <c:dPt>
            <c:idx val="1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60A0-4C9A-BFEE-C53B83180E98}"/>
              </c:ext>
            </c:extLst>
          </c:dPt>
          <c:dPt>
            <c:idx val="1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60A0-4C9A-BFEE-C53B83180E98}"/>
              </c:ext>
            </c:extLst>
          </c:dPt>
          <c:dPt>
            <c:idx val="1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60A0-4C9A-BFEE-C53B83180E98}"/>
              </c:ext>
            </c:extLst>
          </c:dPt>
          <c:dPt>
            <c:idx val="1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60A0-4C9A-BFEE-C53B83180E98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60A0-4C9A-BFEE-C53B83180E98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60A0-4C9A-BFEE-C53B83180E98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60A0-4C9A-BFEE-C53B83180E98}"/>
              </c:ext>
            </c:extLst>
          </c:dPt>
          <c:dPt>
            <c:idx val="1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60A0-4C9A-BFEE-C53B83180E98}"/>
              </c:ext>
            </c:extLst>
          </c:dPt>
          <c:dPt>
            <c:idx val="1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60A0-4C9A-BFEE-C53B83180E98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60A0-4C9A-BFEE-C53B83180E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AEC717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60A0-4C9A-BFEE-C53B83180E98}"/>
              </c:ext>
            </c:extLst>
          </c:dPt>
          <c:dPt>
            <c:idx val="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60A0-4C9A-BFEE-C53B83180E98}"/>
              </c:ext>
            </c:extLst>
          </c:dPt>
          <c:dPt>
            <c:idx val="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60A0-4C9A-BFEE-C53B83180E98}"/>
              </c:ext>
            </c:extLst>
          </c:dPt>
          <c:dPt>
            <c:idx val="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60A0-4C9A-BFEE-C53B83180E98}"/>
              </c:ext>
            </c:extLst>
          </c:dPt>
          <c:dPt>
            <c:idx val="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60A0-4C9A-BFEE-C53B83180E98}"/>
              </c:ext>
            </c:extLst>
          </c:dPt>
          <c:dPt>
            <c:idx val="5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60A0-4C9A-BFEE-C53B83180E98}"/>
              </c:ext>
            </c:extLst>
          </c:dPt>
          <c:dPt>
            <c:idx val="6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60A0-4C9A-BFEE-C53B83180E98}"/>
              </c:ext>
            </c:extLst>
          </c:dPt>
          <c:dPt>
            <c:idx val="7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60A0-4C9A-BFEE-C53B83180E98}"/>
              </c:ext>
            </c:extLst>
          </c:dPt>
          <c:dPt>
            <c:idx val="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60A0-4C9A-BFEE-C53B83180E98}"/>
              </c:ext>
            </c:extLst>
          </c:dPt>
          <c:dPt>
            <c:idx val="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60A0-4C9A-BFEE-C53B83180E98}"/>
              </c:ext>
            </c:extLst>
          </c:dPt>
          <c:dPt>
            <c:idx val="1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60A0-4C9A-BFEE-C53B83180E98}"/>
              </c:ext>
            </c:extLst>
          </c:dPt>
          <c:dPt>
            <c:idx val="1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60A0-4C9A-BFEE-C53B83180E98}"/>
              </c:ext>
            </c:extLst>
          </c:dPt>
          <c:dPt>
            <c:idx val="1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60A0-4C9A-BFEE-C53B83180E98}"/>
              </c:ext>
            </c:extLst>
          </c:dPt>
          <c:dPt>
            <c:idx val="1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60A0-4C9A-BFEE-C53B83180E98}"/>
              </c:ext>
            </c:extLst>
          </c:dPt>
          <c:dPt>
            <c:idx val="1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60A0-4C9A-BFEE-C53B83180E98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60A0-4C9A-BFEE-C53B83180E98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60A0-4C9A-BFEE-C53B83180E98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60A0-4C9A-BFEE-C53B83180E98}"/>
              </c:ext>
            </c:extLst>
          </c:dPt>
          <c:dPt>
            <c:idx val="1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60A0-4C9A-BFEE-C53B83180E98}"/>
              </c:ext>
            </c:extLst>
          </c:dPt>
          <c:dPt>
            <c:idx val="1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60A0-4C9A-BFEE-C53B83180E98}"/>
              </c:ext>
            </c:extLst>
          </c:dP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60A0-4C9A-BFEE-C53B83180E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CD296F"/>
            </a:solidFill>
            <a:ln>
              <a:noFill/>
            </a:ln>
          </c:spPr>
          <c:dPt>
            <c:idx val="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60A0-4C9A-BFEE-C53B83180E98}"/>
              </c:ext>
            </c:extLst>
          </c:dPt>
          <c:dPt>
            <c:idx val="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60A0-4C9A-BFEE-C53B83180E98}"/>
              </c:ext>
            </c:extLst>
          </c:dPt>
          <c:dPt>
            <c:idx val="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60A0-4C9A-BFEE-C53B83180E98}"/>
              </c:ext>
            </c:extLst>
          </c:dPt>
          <c:dPt>
            <c:idx val="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60A0-4C9A-BFEE-C53B83180E98}"/>
              </c:ext>
            </c:extLst>
          </c:dPt>
          <c:dPt>
            <c:idx val="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60A0-4C9A-BFEE-C53B83180E98}"/>
              </c:ext>
            </c:extLst>
          </c:dPt>
          <c:dPt>
            <c:idx val="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60A0-4C9A-BFEE-C53B83180E98}"/>
              </c:ext>
            </c:extLst>
          </c:dPt>
          <c:dPt>
            <c:idx val="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60A0-4C9A-BFEE-C53B83180E98}"/>
              </c:ext>
            </c:extLst>
          </c:dPt>
          <c:dPt>
            <c:idx val="7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60A0-4C9A-BFEE-C53B83180E98}"/>
              </c:ext>
            </c:extLst>
          </c:dPt>
          <c:dPt>
            <c:idx val="8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60A0-4C9A-BFEE-C53B83180E98}"/>
              </c:ext>
            </c:extLst>
          </c:dPt>
          <c:dPt>
            <c:idx val="9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60A0-4C9A-BFEE-C53B83180E98}"/>
              </c:ext>
            </c:extLst>
          </c:dPt>
          <c:dPt>
            <c:idx val="1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60A0-4C9A-BFEE-C53B83180E98}"/>
              </c:ext>
            </c:extLst>
          </c:dPt>
          <c:dPt>
            <c:idx val="1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60A0-4C9A-BFEE-C53B83180E98}"/>
              </c:ext>
            </c:extLst>
          </c:dPt>
          <c:dPt>
            <c:idx val="1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60A0-4C9A-BFEE-C53B83180E98}"/>
              </c:ext>
            </c:extLst>
          </c:dPt>
          <c:dPt>
            <c:idx val="1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60A0-4C9A-BFEE-C53B83180E98}"/>
              </c:ext>
            </c:extLst>
          </c:dPt>
          <c:dPt>
            <c:idx val="1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60A0-4C9A-BFEE-C53B83180E98}"/>
              </c:ext>
            </c:extLst>
          </c:dPt>
          <c:dPt>
            <c:idx val="1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60A0-4C9A-BFEE-C53B83180E98}"/>
              </c:ext>
            </c:extLst>
          </c:dPt>
          <c:dPt>
            <c:idx val="1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60A0-4C9A-BFEE-C53B83180E98}"/>
              </c:ext>
            </c:extLst>
          </c:dPt>
          <c:dPt>
            <c:idx val="17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60A0-4C9A-BFEE-C53B83180E98}"/>
              </c:ext>
            </c:extLst>
          </c:dPt>
          <c:dPt>
            <c:idx val="18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60A0-4C9A-BFEE-C53B83180E98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60A0-4C9A-BFEE-C53B83180E98}"/>
              </c:ext>
            </c:extLst>
          </c:dP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60A0-4C9A-BFEE-C53B83180E9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CD296F"/>
            </a:solidFill>
            <a:ln>
              <a:noFill/>
            </a:ln>
          </c:spPr>
          <c:dPt>
            <c:idx val="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E-60A0-4C9A-BFEE-C53B83180E98}"/>
              </c:ext>
            </c:extLst>
          </c:dPt>
          <c:dPt>
            <c:idx val="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0-60A0-4C9A-BFEE-C53B83180E98}"/>
              </c:ext>
            </c:extLst>
          </c:dPt>
          <c:dPt>
            <c:idx val="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2-60A0-4C9A-BFEE-C53B83180E98}"/>
              </c:ext>
            </c:extLst>
          </c:dPt>
          <c:dPt>
            <c:idx val="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4-60A0-4C9A-BFEE-C53B83180E98}"/>
              </c:ext>
            </c:extLst>
          </c:dPt>
          <c:dPt>
            <c:idx val="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6-60A0-4C9A-BFEE-C53B83180E98}"/>
              </c:ext>
            </c:extLst>
          </c:dPt>
          <c:dPt>
            <c:idx val="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8-60A0-4C9A-BFEE-C53B83180E98}"/>
              </c:ext>
            </c:extLst>
          </c:dPt>
          <c:dPt>
            <c:idx val="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A-60A0-4C9A-BFEE-C53B83180E98}"/>
              </c:ext>
            </c:extLst>
          </c:dPt>
          <c:dPt>
            <c:idx val="7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C-60A0-4C9A-BFEE-C53B83180E98}"/>
              </c:ext>
            </c:extLst>
          </c:dPt>
          <c:dPt>
            <c:idx val="8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E-60A0-4C9A-BFEE-C53B83180E98}"/>
              </c:ext>
            </c:extLst>
          </c:dPt>
          <c:dPt>
            <c:idx val="9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0-60A0-4C9A-BFEE-C53B83180E98}"/>
              </c:ext>
            </c:extLst>
          </c:dPt>
          <c:dPt>
            <c:idx val="1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60A0-4C9A-BFEE-C53B83180E98}"/>
              </c:ext>
            </c:extLst>
          </c:dPt>
          <c:dPt>
            <c:idx val="1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60A0-4C9A-BFEE-C53B83180E98}"/>
              </c:ext>
            </c:extLst>
          </c:dPt>
          <c:dPt>
            <c:idx val="1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60A0-4C9A-BFEE-C53B83180E98}"/>
              </c:ext>
            </c:extLst>
          </c:dPt>
          <c:dPt>
            <c:idx val="1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60A0-4C9A-BFEE-C53B83180E98}"/>
              </c:ext>
            </c:extLst>
          </c:dPt>
          <c:dPt>
            <c:idx val="1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60A0-4C9A-BFEE-C53B83180E98}"/>
              </c:ext>
            </c:extLst>
          </c:dPt>
          <c:dPt>
            <c:idx val="1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60A0-4C9A-BFEE-C53B83180E98}"/>
              </c:ext>
            </c:extLst>
          </c:dPt>
          <c:dPt>
            <c:idx val="1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60A0-4C9A-BFEE-C53B83180E98}"/>
              </c:ext>
            </c:extLst>
          </c:dPt>
          <c:dPt>
            <c:idx val="17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60A0-4C9A-BFEE-C53B83180E98}"/>
              </c:ext>
            </c:extLst>
          </c:dPt>
          <c:dPt>
            <c:idx val="18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60A0-4C9A-BFEE-C53B83180E98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60A0-4C9A-BFEE-C53B83180E98}"/>
              </c:ext>
            </c:extLst>
          </c:dP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60A0-4C9A-BFEE-C53B83180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85420767716534"/>
          <c:y val="0"/>
          <c:w val="0.6916667076771653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B0F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0-4C9A-BFEE-C53B83180E9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0-4C9A-BFEE-C53B83180E9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A0-4C9A-BFEE-C53B83180E9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A0-4C9A-BFEE-C53B83180E9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A0-4C9A-BFEE-C53B83180E98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A0-4C9A-BFEE-C53B83180E98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A0-4C9A-BFEE-C53B83180E98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A0-4C9A-BFEE-C53B83180E98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A0-4C9A-BFEE-C53B83180E98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A0-4C9A-BFEE-C53B83180E98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0A0-4C9A-BFEE-C53B83180E98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0A0-4C9A-BFEE-C53B83180E98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0A0-4C9A-BFEE-C53B83180E98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0A0-4C9A-BFEE-C53B83180E98}"/>
              </c:ext>
            </c:extLst>
          </c:dPt>
          <c:dPt>
            <c:idx val="1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0A0-4C9A-BFEE-C53B83180E98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0A0-4C9A-BFEE-C53B83180E98}"/>
              </c:ext>
            </c:extLst>
          </c:dPt>
          <c:dPt>
            <c:idx val="1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0A0-4C9A-BFEE-C53B83180E98}"/>
              </c:ext>
            </c:extLst>
          </c:dPt>
          <c:dPt>
            <c:idx val="1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0A0-4C9A-BFEE-C53B83180E98}"/>
              </c:ext>
            </c:extLst>
          </c:dPt>
          <c:dPt>
            <c:idx val="1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0A0-4C9A-BFEE-C53B83180E98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0A0-4C9A-BFEE-C53B83180E98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60A0-4C9A-BFEE-C53B83180E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60A0-4C9A-BFEE-C53B83180E9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60A0-4C9A-BFEE-C53B83180E9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60A0-4C9A-BFEE-C53B83180E9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60A0-4C9A-BFEE-C53B83180E9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60A0-4C9A-BFEE-C53B83180E98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60A0-4C9A-BFEE-C53B83180E98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60A0-4C9A-BFEE-C53B83180E98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60A0-4C9A-BFEE-C53B83180E98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60A0-4C9A-BFEE-C53B83180E98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60A0-4C9A-BFEE-C53B83180E98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60A0-4C9A-BFEE-C53B83180E98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60A0-4C9A-BFEE-C53B83180E98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60A0-4C9A-BFEE-C53B83180E98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60A0-4C9A-BFEE-C53B83180E98}"/>
              </c:ext>
            </c:extLst>
          </c:dPt>
          <c:dPt>
            <c:idx val="1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60A0-4C9A-BFEE-C53B83180E98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60A0-4C9A-BFEE-C53B83180E98}"/>
              </c:ext>
            </c:extLst>
          </c:dPt>
          <c:dPt>
            <c:idx val="1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60A0-4C9A-BFEE-C53B83180E98}"/>
              </c:ext>
            </c:extLst>
          </c:dPt>
          <c:dPt>
            <c:idx val="1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60A0-4C9A-BFEE-C53B83180E98}"/>
              </c:ext>
            </c:extLst>
          </c:dPt>
          <c:dPt>
            <c:idx val="1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60A0-4C9A-BFEE-C53B83180E98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60A0-4C9A-BFEE-C53B83180E98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60A0-4C9A-BFEE-C53B83180E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AEC717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60A0-4C9A-BFEE-C53B83180E98}"/>
              </c:ext>
            </c:extLst>
          </c:dPt>
          <c:dPt>
            <c:idx val="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60A0-4C9A-BFEE-C53B83180E98}"/>
              </c:ext>
            </c:extLst>
          </c:dPt>
          <c:dPt>
            <c:idx val="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60A0-4C9A-BFEE-C53B83180E98}"/>
              </c:ext>
            </c:extLst>
          </c:dPt>
          <c:dPt>
            <c:idx val="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60A0-4C9A-BFEE-C53B83180E98}"/>
              </c:ext>
            </c:extLst>
          </c:dPt>
          <c:dPt>
            <c:idx val="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60A0-4C9A-BFEE-C53B83180E98}"/>
              </c:ext>
            </c:extLst>
          </c:dPt>
          <c:dPt>
            <c:idx val="5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60A0-4C9A-BFEE-C53B83180E98}"/>
              </c:ext>
            </c:extLst>
          </c:dPt>
          <c:dPt>
            <c:idx val="6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60A0-4C9A-BFEE-C53B83180E98}"/>
              </c:ext>
            </c:extLst>
          </c:dPt>
          <c:dPt>
            <c:idx val="7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60A0-4C9A-BFEE-C53B83180E98}"/>
              </c:ext>
            </c:extLst>
          </c:dPt>
          <c:dPt>
            <c:idx val="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60A0-4C9A-BFEE-C53B83180E98}"/>
              </c:ext>
            </c:extLst>
          </c:dPt>
          <c:dPt>
            <c:idx val="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60A0-4C9A-BFEE-C53B83180E98}"/>
              </c:ext>
            </c:extLst>
          </c:dPt>
          <c:dPt>
            <c:idx val="1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60A0-4C9A-BFEE-C53B83180E98}"/>
              </c:ext>
            </c:extLst>
          </c:dPt>
          <c:dPt>
            <c:idx val="1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60A0-4C9A-BFEE-C53B83180E98}"/>
              </c:ext>
            </c:extLst>
          </c:dPt>
          <c:dPt>
            <c:idx val="1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60A0-4C9A-BFEE-C53B83180E98}"/>
              </c:ext>
            </c:extLst>
          </c:dPt>
          <c:dPt>
            <c:idx val="1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60A0-4C9A-BFEE-C53B83180E98}"/>
              </c:ext>
            </c:extLst>
          </c:dPt>
          <c:dPt>
            <c:idx val="1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60A0-4C9A-BFEE-C53B83180E98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60A0-4C9A-BFEE-C53B83180E98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60A0-4C9A-BFEE-C53B83180E98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60A0-4C9A-BFEE-C53B83180E98}"/>
              </c:ext>
            </c:extLst>
          </c:dPt>
          <c:dPt>
            <c:idx val="1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60A0-4C9A-BFEE-C53B83180E98}"/>
              </c:ext>
            </c:extLst>
          </c:dPt>
          <c:dPt>
            <c:idx val="1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60A0-4C9A-BFEE-C53B83180E98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60A0-4C9A-BFEE-C53B83180E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AEC717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60A0-4C9A-BFEE-C53B83180E98}"/>
              </c:ext>
            </c:extLst>
          </c:dPt>
          <c:dPt>
            <c:idx val="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60A0-4C9A-BFEE-C53B83180E98}"/>
              </c:ext>
            </c:extLst>
          </c:dPt>
          <c:dPt>
            <c:idx val="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60A0-4C9A-BFEE-C53B83180E98}"/>
              </c:ext>
            </c:extLst>
          </c:dPt>
          <c:dPt>
            <c:idx val="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60A0-4C9A-BFEE-C53B83180E98}"/>
              </c:ext>
            </c:extLst>
          </c:dPt>
          <c:dPt>
            <c:idx val="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60A0-4C9A-BFEE-C53B83180E98}"/>
              </c:ext>
            </c:extLst>
          </c:dPt>
          <c:dPt>
            <c:idx val="5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60A0-4C9A-BFEE-C53B83180E98}"/>
              </c:ext>
            </c:extLst>
          </c:dPt>
          <c:dPt>
            <c:idx val="6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60A0-4C9A-BFEE-C53B83180E98}"/>
              </c:ext>
            </c:extLst>
          </c:dPt>
          <c:dPt>
            <c:idx val="7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60A0-4C9A-BFEE-C53B83180E98}"/>
              </c:ext>
            </c:extLst>
          </c:dPt>
          <c:dPt>
            <c:idx val="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60A0-4C9A-BFEE-C53B83180E98}"/>
              </c:ext>
            </c:extLst>
          </c:dPt>
          <c:dPt>
            <c:idx val="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60A0-4C9A-BFEE-C53B83180E98}"/>
              </c:ext>
            </c:extLst>
          </c:dPt>
          <c:dPt>
            <c:idx val="1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60A0-4C9A-BFEE-C53B83180E98}"/>
              </c:ext>
            </c:extLst>
          </c:dPt>
          <c:dPt>
            <c:idx val="1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60A0-4C9A-BFEE-C53B83180E98}"/>
              </c:ext>
            </c:extLst>
          </c:dPt>
          <c:dPt>
            <c:idx val="1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60A0-4C9A-BFEE-C53B83180E98}"/>
              </c:ext>
            </c:extLst>
          </c:dPt>
          <c:dPt>
            <c:idx val="1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60A0-4C9A-BFEE-C53B83180E98}"/>
              </c:ext>
            </c:extLst>
          </c:dPt>
          <c:dPt>
            <c:idx val="1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60A0-4C9A-BFEE-C53B83180E98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60A0-4C9A-BFEE-C53B83180E98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60A0-4C9A-BFEE-C53B83180E98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60A0-4C9A-BFEE-C53B83180E98}"/>
              </c:ext>
            </c:extLst>
          </c:dPt>
          <c:dPt>
            <c:idx val="1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60A0-4C9A-BFEE-C53B83180E98}"/>
              </c:ext>
            </c:extLst>
          </c:dPt>
          <c:dPt>
            <c:idx val="1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60A0-4C9A-BFEE-C53B83180E98}"/>
              </c:ext>
            </c:extLst>
          </c:dP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60A0-4C9A-BFEE-C53B83180E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CD296F"/>
            </a:solidFill>
            <a:ln>
              <a:noFill/>
            </a:ln>
          </c:spPr>
          <c:dPt>
            <c:idx val="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60A0-4C9A-BFEE-C53B83180E98}"/>
              </c:ext>
            </c:extLst>
          </c:dPt>
          <c:dPt>
            <c:idx val="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60A0-4C9A-BFEE-C53B83180E98}"/>
              </c:ext>
            </c:extLst>
          </c:dPt>
          <c:dPt>
            <c:idx val="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60A0-4C9A-BFEE-C53B83180E98}"/>
              </c:ext>
            </c:extLst>
          </c:dPt>
          <c:dPt>
            <c:idx val="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60A0-4C9A-BFEE-C53B83180E98}"/>
              </c:ext>
            </c:extLst>
          </c:dPt>
          <c:dPt>
            <c:idx val="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60A0-4C9A-BFEE-C53B83180E98}"/>
              </c:ext>
            </c:extLst>
          </c:dPt>
          <c:dPt>
            <c:idx val="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60A0-4C9A-BFEE-C53B83180E98}"/>
              </c:ext>
            </c:extLst>
          </c:dPt>
          <c:dPt>
            <c:idx val="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60A0-4C9A-BFEE-C53B83180E98}"/>
              </c:ext>
            </c:extLst>
          </c:dPt>
          <c:dPt>
            <c:idx val="7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60A0-4C9A-BFEE-C53B83180E98}"/>
              </c:ext>
            </c:extLst>
          </c:dPt>
          <c:dPt>
            <c:idx val="8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60A0-4C9A-BFEE-C53B83180E98}"/>
              </c:ext>
            </c:extLst>
          </c:dPt>
          <c:dPt>
            <c:idx val="9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60A0-4C9A-BFEE-C53B83180E98}"/>
              </c:ext>
            </c:extLst>
          </c:dPt>
          <c:dPt>
            <c:idx val="1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60A0-4C9A-BFEE-C53B83180E98}"/>
              </c:ext>
            </c:extLst>
          </c:dPt>
          <c:dPt>
            <c:idx val="1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60A0-4C9A-BFEE-C53B83180E98}"/>
              </c:ext>
            </c:extLst>
          </c:dPt>
          <c:dPt>
            <c:idx val="1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60A0-4C9A-BFEE-C53B83180E98}"/>
              </c:ext>
            </c:extLst>
          </c:dPt>
          <c:dPt>
            <c:idx val="1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60A0-4C9A-BFEE-C53B83180E98}"/>
              </c:ext>
            </c:extLst>
          </c:dPt>
          <c:dPt>
            <c:idx val="1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60A0-4C9A-BFEE-C53B83180E98}"/>
              </c:ext>
            </c:extLst>
          </c:dPt>
          <c:dPt>
            <c:idx val="1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60A0-4C9A-BFEE-C53B83180E98}"/>
              </c:ext>
            </c:extLst>
          </c:dPt>
          <c:dPt>
            <c:idx val="1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60A0-4C9A-BFEE-C53B83180E98}"/>
              </c:ext>
            </c:extLst>
          </c:dPt>
          <c:dPt>
            <c:idx val="17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60A0-4C9A-BFEE-C53B83180E98}"/>
              </c:ext>
            </c:extLst>
          </c:dPt>
          <c:dPt>
            <c:idx val="18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60A0-4C9A-BFEE-C53B83180E98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60A0-4C9A-BFEE-C53B83180E98}"/>
              </c:ext>
            </c:extLst>
          </c:dP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60A0-4C9A-BFEE-C53B83180E9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CD296F"/>
            </a:solidFill>
            <a:ln>
              <a:noFill/>
            </a:ln>
          </c:spPr>
          <c:dPt>
            <c:idx val="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E-60A0-4C9A-BFEE-C53B83180E98}"/>
              </c:ext>
            </c:extLst>
          </c:dPt>
          <c:dPt>
            <c:idx val="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0-60A0-4C9A-BFEE-C53B83180E98}"/>
              </c:ext>
            </c:extLst>
          </c:dPt>
          <c:dPt>
            <c:idx val="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2-60A0-4C9A-BFEE-C53B83180E98}"/>
              </c:ext>
            </c:extLst>
          </c:dPt>
          <c:dPt>
            <c:idx val="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4-60A0-4C9A-BFEE-C53B83180E98}"/>
              </c:ext>
            </c:extLst>
          </c:dPt>
          <c:dPt>
            <c:idx val="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6-60A0-4C9A-BFEE-C53B83180E98}"/>
              </c:ext>
            </c:extLst>
          </c:dPt>
          <c:dPt>
            <c:idx val="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8-60A0-4C9A-BFEE-C53B83180E98}"/>
              </c:ext>
            </c:extLst>
          </c:dPt>
          <c:dPt>
            <c:idx val="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A-60A0-4C9A-BFEE-C53B83180E98}"/>
              </c:ext>
            </c:extLst>
          </c:dPt>
          <c:dPt>
            <c:idx val="7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C-60A0-4C9A-BFEE-C53B83180E98}"/>
              </c:ext>
            </c:extLst>
          </c:dPt>
          <c:dPt>
            <c:idx val="8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E-60A0-4C9A-BFEE-C53B83180E98}"/>
              </c:ext>
            </c:extLst>
          </c:dPt>
          <c:dPt>
            <c:idx val="9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0-60A0-4C9A-BFEE-C53B83180E98}"/>
              </c:ext>
            </c:extLst>
          </c:dPt>
          <c:dPt>
            <c:idx val="1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60A0-4C9A-BFEE-C53B83180E98}"/>
              </c:ext>
            </c:extLst>
          </c:dPt>
          <c:dPt>
            <c:idx val="1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60A0-4C9A-BFEE-C53B83180E98}"/>
              </c:ext>
            </c:extLst>
          </c:dPt>
          <c:dPt>
            <c:idx val="1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60A0-4C9A-BFEE-C53B83180E98}"/>
              </c:ext>
            </c:extLst>
          </c:dPt>
          <c:dPt>
            <c:idx val="1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60A0-4C9A-BFEE-C53B83180E98}"/>
              </c:ext>
            </c:extLst>
          </c:dPt>
          <c:dPt>
            <c:idx val="1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60A0-4C9A-BFEE-C53B83180E98}"/>
              </c:ext>
            </c:extLst>
          </c:dPt>
          <c:dPt>
            <c:idx val="1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60A0-4C9A-BFEE-C53B83180E98}"/>
              </c:ext>
            </c:extLst>
          </c:dPt>
          <c:dPt>
            <c:idx val="1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60A0-4C9A-BFEE-C53B83180E98}"/>
              </c:ext>
            </c:extLst>
          </c:dPt>
          <c:dPt>
            <c:idx val="17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60A0-4C9A-BFEE-C53B83180E98}"/>
              </c:ext>
            </c:extLst>
          </c:dPt>
          <c:dPt>
            <c:idx val="18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60A0-4C9A-BFEE-C53B83180E98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60A0-4C9A-BFEE-C53B83180E98}"/>
              </c:ext>
            </c:extLst>
          </c:dP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60A0-4C9A-BFEE-C53B83180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85420767716534"/>
          <c:y val="0"/>
          <c:w val="0.6916667076771653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B0F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0F-4FB0-AC39-40EA4EFD39F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0F-4FB0-AC39-40EA4EFD39F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0F-4FB0-AC39-40EA4EFD39F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0F-4FB0-AC39-40EA4EFD39FB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0F-4FB0-AC39-40EA4EFD39FB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0F-4FB0-AC39-40EA4EFD39FB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0F-4FB0-AC39-40EA4EFD39FB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0F-4FB0-AC39-40EA4EFD39FB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00F-4FB0-AC39-40EA4EFD39FB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00F-4FB0-AC39-40EA4EFD39FB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00F-4FB0-AC39-40EA4EFD39FB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00F-4FB0-AC39-40EA4EFD39FB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00F-4FB0-AC39-40EA4EFD39FB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00F-4FB0-AC39-40EA4EFD39FB}"/>
              </c:ext>
            </c:extLst>
          </c:dPt>
          <c:dPt>
            <c:idx val="1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00F-4FB0-AC39-40EA4EFD39FB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00F-4FB0-AC39-40EA4EFD39FB}"/>
              </c:ext>
            </c:extLst>
          </c:dPt>
          <c:dPt>
            <c:idx val="1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00F-4FB0-AC39-40EA4EFD39FB}"/>
              </c:ext>
            </c:extLst>
          </c:dPt>
          <c:dPt>
            <c:idx val="1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00F-4FB0-AC39-40EA4EFD39FB}"/>
              </c:ext>
            </c:extLst>
          </c:dPt>
          <c:dPt>
            <c:idx val="1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00F-4FB0-AC39-40EA4EFD39FB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00F-4FB0-AC39-40EA4EFD39FB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C00F-4FB0-AC39-40EA4EFD39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C00F-4FB0-AC39-40EA4EFD39F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C00F-4FB0-AC39-40EA4EFD39F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C00F-4FB0-AC39-40EA4EFD39F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C00F-4FB0-AC39-40EA4EFD39FB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C00F-4FB0-AC39-40EA4EFD39FB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C00F-4FB0-AC39-40EA4EFD39FB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C00F-4FB0-AC39-40EA4EFD39FB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C00F-4FB0-AC39-40EA4EFD39FB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C00F-4FB0-AC39-40EA4EFD39FB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C00F-4FB0-AC39-40EA4EFD39FB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C00F-4FB0-AC39-40EA4EFD39FB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C00F-4FB0-AC39-40EA4EFD39FB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C00F-4FB0-AC39-40EA4EFD39FB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C00F-4FB0-AC39-40EA4EFD39FB}"/>
              </c:ext>
            </c:extLst>
          </c:dPt>
          <c:dPt>
            <c:idx val="1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C00F-4FB0-AC39-40EA4EFD39FB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C00F-4FB0-AC39-40EA4EFD39FB}"/>
              </c:ext>
            </c:extLst>
          </c:dPt>
          <c:dPt>
            <c:idx val="16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C00F-4FB0-AC39-40EA4EFD39FB}"/>
              </c:ext>
            </c:extLst>
          </c:dPt>
          <c:dPt>
            <c:idx val="17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C00F-4FB0-AC39-40EA4EFD39FB}"/>
              </c:ext>
            </c:extLst>
          </c:dPt>
          <c:dPt>
            <c:idx val="18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C00F-4FB0-AC39-40EA4EFD39FB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C00F-4FB0-AC39-40EA4EFD39FB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C00F-4FB0-AC39-40EA4EFD39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AEC717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C00F-4FB0-AC39-40EA4EFD39FB}"/>
              </c:ext>
            </c:extLst>
          </c:dPt>
          <c:dPt>
            <c:idx val="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C00F-4FB0-AC39-40EA4EFD39FB}"/>
              </c:ext>
            </c:extLst>
          </c:dPt>
          <c:dPt>
            <c:idx val="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C00F-4FB0-AC39-40EA4EFD39FB}"/>
              </c:ext>
            </c:extLst>
          </c:dPt>
          <c:dPt>
            <c:idx val="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C00F-4FB0-AC39-40EA4EFD39FB}"/>
              </c:ext>
            </c:extLst>
          </c:dPt>
          <c:dPt>
            <c:idx val="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C00F-4FB0-AC39-40EA4EFD39FB}"/>
              </c:ext>
            </c:extLst>
          </c:dPt>
          <c:dPt>
            <c:idx val="5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C00F-4FB0-AC39-40EA4EFD39FB}"/>
              </c:ext>
            </c:extLst>
          </c:dPt>
          <c:dPt>
            <c:idx val="6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C00F-4FB0-AC39-40EA4EFD39FB}"/>
              </c:ext>
            </c:extLst>
          </c:dPt>
          <c:dPt>
            <c:idx val="7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C00F-4FB0-AC39-40EA4EFD39FB}"/>
              </c:ext>
            </c:extLst>
          </c:dPt>
          <c:dPt>
            <c:idx val="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C00F-4FB0-AC39-40EA4EFD39FB}"/>
              </c:ext>
            </c:extLst>
          </c:dPt>
          <c:dPt>
            <c:idx val="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C00F-4FB0-AC39-40EA4EFD39FB}"/>
              </c:ext>
            </c:extLst>
          </c:dPt>
          <c:dPt>
            <c:idx val="1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C00F-4FB0-AC39-40EA4EFD39FB}"/>
              </c:ext>
            </c:extLst>
          </c:dPt>
          <c:dPt>
            <c:idx val="1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C00F-4FB0-AC39-40EA4EFD39FB}"/>
              </c:ext>
            </c:extLst>
          </c:dPt>
          <c:dPt>
            <c:idx val="1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C00F-4FB0-AC39-40EA4EFD39FB}"/>
              </c:ext>
            </c:extLst>
          </c:dPt>
          <c:dPt>
            <c:idx val="1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C00F-4FB0-AC39-40EA4EFD39FB}"/>
              </c:ext>
            </c:extLst>
          </c:dPt>
          <c:dPt>
            <c:idx val="1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C00F-4FB0-AC39-40EA4EFD39FB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C00F-4FB0-AC39-40EA4EFD39FB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C00F-4FB0-AC39-40EA4EFD39FB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C00F-4FB0-AC39-40EA4EFD39FB}"/>
              </c:ext>
            </c:extLst>
          </c:dPt>
          <c:dPt>
            <c:idx val="1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C00F-4FB0-AC39-40EA4EFD39FB}"/>
              </c:ext>
            </c:extLst>
          </c:dPt>
          <c:dPt>
            <c:idx val="1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C00F-4FB0-AC39-40EA4EFD39FB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C00F-4FB0-AC39-40EA4EFD39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AEC717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C00F-4FB0-AC39-40EA4EFD39FB}"/>
              </c:ext>
            </c:extLst>
          </c:dPt>
          <c:dPt>
            <c:idx val="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C00F-4FB0-AC39-40EA4EFD39FB}"/>
              </c:ext>
            </c:extLst>
          </c:dPt>
          <c:dPt>
            <c:idx val="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C00F-4FB0-AC39-40EA4EFD39FB}"/>
              </c:ext>
            </c:extLst>
          </c:dPt>
          <c:dPt>
            <c:idx val="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C00F-4FB0-AC39-40EA4EFD39FB}"/>
              </c:ext>
            </c:extLst>
          </c:dPt>
          <c:dPt>
            <c:idx val="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C00F-4FB0-AC39-40EA4EFD39FB}"/>
              </c:ext>
            </c:extLst>
          </c:dPt>
          <c:dPt>
            <c:idx val="5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C00F-4FB0-AC39-40EA4EFD39FB}"/>
              </c:ext>
            </c:extLst>
          </c:dPt>
          <c:dPt>
            <c:idx val="6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C00F-4FB0-AC39-40EA4EFD39FB}"/>
              </c:ext>
            </c:extLst>
          </c:dPt>
          <c:dPt>
            <c:idx val="7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C00F-4FB0-AC39-40EA4EFD39FB}"/>
              </c:ext>
            </c:extLst>
          </c:dPt>
          <c:dPt>
            <c:idx val="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C00F-4FB0-AC39-40EA4EFD39FB}"/>
              </c:ext>
            </c:extLst>
          </c:dPt>
          <c:dPt>
            <c:idx val="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C00F-4FB0-AC39-40EA4EFD39FB}"/>
              </c:ext>
            </c:extLst>
          </c:dPt>
          <c:dPt>
            <c:idx val="10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C00F-4FB0-AC39-40EA4EFD39FB}"/>
              </c:ext>
            </c:extLst>
          </c:dPt>
          <c:dPt>
            <c:idx val="11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C00F-4FB0-AC39-40EA4EFD39FB}"/>
              </c:ext>
            </c:extLst>
          </c:dPt>
          <c:dPt>
            <c:idx val="12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C00F-4FB0-AC39-40EA4EFD39FB}"/>
              </c:ext>
            </c:extLst>
          </c:dPt>
          <c:dPt>
            <c:idx val="13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C00F-4FB0-AC39-40EA4EFD39FB}"/>
              </c:ext>
            </c:extLst>
          </c:dPt>
          <c:dPt>
            <c:idx val="14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C00F-4FB0-AC39-40EA4EFD39FB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C00F-4FB0-AC39-40EA4EFD39FB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C00F-4FB0-AC39-40EA4EFD39FB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C00F-4FB0-AC39-40EA4EFD39FB}"/>
              </c:ext>
            </c:extLst>
          </c:dPt>
          <c:dPt>
            <c:idx val="18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C00F-4FB0-AC39-40EA4EFD39FB}"/>
              </c:ext>
            </c:extLst>
          </c:dPt>
          <c:dPt>
            <c:idx val="19"/>
            <c:bubble3D val="0"/>
            <c:spPr>
              <a:solidFill>
                <a:srgbClr val="AEC71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C00F-4FB0-AC39-40EA4EFD39FB}"/>
              </c:ext>
            </c:extLst>
          </c:dP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C00F-4FB0-AC39-40EA4EFD39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CD296F"/>
            </a:solidFill>
            <a:ln>
              <a:noFill/>
            </a:ln>
          </c:spPr>
          <c:dPt>
            <c:idx val="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C00F-4FB0-AC39-40EA4EFD39FB}"/>
              </c:ext>
            </c:extLst>
          </c:dPt>
          <c:dPt>
            <c:idx val="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C00F-4FB0-AC39-40EA4EFD39FB}"/>
              </c:ext>
            </c:extLst>
          </c:dPt>
          <c:dPt>
            <c:idx val="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C00F-4FB0-AC39-40EA4EFD39FB}"/>
              </c:ext>
            </c:extLst>
          </c:dPt>
          <c:dPt>
            <c:idx val="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C00F-4FB0-AC39-40EA4EFD39FB}"/>
              </c:ext>
            </c:extLst>
          </c:dPt>
          <c:dPt>
            <c:idx val="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C00F-4FB0-AC39-40EA4EFD39FB}"/>
              </c:ext>
            </c:extLst>
          </c:dPt>
          <c:dPt>
            <c:idx val="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C00F-4FB0-AC39-40EA4EFD39FB}"/>
              </c:ext>
            </c:extLst>
          </c:dPt>
          <c:dPt>
            <c:idx val="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C00F-4FB0-AC39-40EA4EFD39FB}"/>
              </c:ext>
            </c:extLst>
          </c:dPt>
          <c:dPt>
            <c:idx val="7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C00F-4FB0-AC39-40EA4EFD39FB}"/>
              </c:ext>
            </c:extLst>
          </c:dPt>
          <c:dPt>
            <c:idx val="8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C00F-4FB0-AC39-40EA4EFD39FB}"/>
              </c:ext>
            </c:extLst>
          </c:dPt>
          <c:dPt>
            <c:idx val="9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C00F-4FB0-AC39-40EA4EFD39FB}"/>
              </c:ext>
            </c:extLst>
          </c:dPt>
          <c:dPt>
            <c:idx val="1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C00F-4FB0-AC39-40EA4EFD39FB}"/>
              </c:ext>
            </c:extLst>
          </c:dPt>
          <c:dPt>
            <c:idx val="1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C00F-4FB0-AC39-40EA4EFD39FB}"/>
              </c:ext>
            </c:extLst>
          </c:dPt>
          <c:dPt>
            <c:idx val="1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C00F-4FB0-AC39-40EA4EFD39FB}"/>
              </c:ext>
            </c:extLst>
          </c:dPt>
          <c:dPt>
            <c:idx val="1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C00F-4FB0-AC39-40EA4EFD39FB}"/>
              </c:ext>
            </c:extLst>
          </c:dPt>
          <c:dPt>
            <c:idx val="1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C00F-4FB0-AC39-40EA4EFD39FB}"/>
              </c:ext>
            </c:extLst>
          </c:dPt>
          <c:dPt>
            <c:idx val="1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C00F-4FB0-AC39-40EA4EFD39FB}"/>
              </c:ext>
            </c:extLst>
          </c:dPt>
          <c:dPt>
            <c:idx val="1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C00F-4FB0-AC39-40EA4EFD39FB}"/>
              </c:ext>
            </c:extLst>
          </c:dPt>
          <c:dPt>
            <c:idx val="17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C00F-4FB0-AC39-40EA4EFD39FB}"/>
              </c:ext>
            </c:extLst>
          </c:dPt>
          <c:dPt>
            <c:idx val="18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C00F-4FB0-AC39-40EA4EFD39FB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C00F-4FB0-AC39-40EA4EFD39FB}"/>
              </c:ext>
            </c:extLst>
          </c:dP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C00F-4FB0-AC39-40EA4EFD39F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CD296F"/>
            </a:solidFill>
            <a:ln>
              <a:noFill/>
            </a:ln>
          </c:spPr>
          <c:dPt>
            <c:idx val="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E-C00F-4FB0-AC39-40EA4EFD39FB}"/>
              </c:ext>
            </c:extLst>
          </c:dPt>
          <c:dPt>
            <c:idx val="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0-C00F-4FB0-AC39-40EA4EFD39FB}"/>
              </c:ext>
            </c:extLst>
          </c:dPt>
          <c:dPt>
            <c:idx val="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2-C00F-4FB0-AC39-40EA4EFD39FB}"/>
              </c:ext>
            </c:extLst>
          </c:dPt>
          <c:dPt>
            <c:idx val="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4-C00F-4FB0-AC39-40EA4EFD39FB}"/>
              </c:ext>
            </c:extLst>
          </c:dPt>
          <c:dPt>
            <c:idx val="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6-C00F-4FB0-AC39-40EA4EFD39FB}"/>
              </c:ext>
            </c:extLst>
          </c:dPt>
          <c:dPt>
            <c:idx val="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8-C00F-4FB0-AC39-40EA4EFD39FB}"/>
              </c:ext>
            </c:extLst>
          </c:dPt>
          <c:dPt>
            <c:idx val="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A-C00F-4FB0-AC39-40EA4EFD39FB}"/>
              </c:ext>
            </c:extLst>
          </c:dPt>
          <c:dPt>
            <c:idx val="7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C-C00F-4FB0-AC39-40EA4EFD39FB}"/>
              </c:ext>
            </c:extLst>
          </c:dPt>
          <c:dPt>
            <c:idx val="8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E-C00F-4FB0-AC39-40EA4EFD39FB}"/>
              </c:ext>
            </c:extLst>
          </c:dPt>
          <c:dPt>
            <c:idx val="9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0-C00F-4FB0-AC39-40EA4EFD39FB}"/>
              </c:ext>
            </c:extLst>
          </c:dPt>
          <c:dPt>
            <c:idx val="10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C00F-4FB0-AC39-40EA4EFD39FB}"/>
              </c:ext>
            </c:extLst>
          </c:dPt>
          <c:dPt>
            <c:idx val="11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C00F-4FB0-AC39-40EA4EFD39FB}"/>
              </c:ext>
            </c:extLst>
          </c:dPt>
          <c:dPt>
            <c:idx val="12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C00F-4FB0-AC39-40EA4EFD39FB}"/>
              </c:ext>
            </c:extLst>
          </c:dPt>
          <c:dPt>
            <c:idx val="13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C00F-4FB0-AC39-40EA4EFD39FB}"/>
              </c:ext>
            </c:extLst>
          </c:dPt>
          <c:dPt>
            <c:idx val="14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C00F-4FB0-AC39-40EA4EFD39FB}"/>
              </c:ext>
            </c:extLst>
          </c:dPt>
          <c:dPt>
            <c:idx val="15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C00F-4FB0-AC39-40EA4EFD39FB}"/>
              </c:ext>
            </c:extLst>
          </c:dPt>
          <c:dPt>
            <c:idx val="16"/>
            <c:bubble3D val="0"/>
            <c:spPr>
              <a:solidFill>
                <a:srgbClr val="CD296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C00F-4FB0-AC39-40EA4EFD39FB}"/>
              </c:ext>
            </c:extLst>
          </c:dPt>
          <c:dPt>
            <c:idx val="17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C00F-4FB0-AC39-40EA4EFD39FB}"/>
              </c:ext>
            </c:extLst>
          </c:dPt>
          <c:dPt>
            <c:idx val="18"/>
            <c:bubble3D val="0"/>
            <c:spPr>
              <a:solidFill>
                <a:srgbClr val="0018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C00F-4FB0-AC39-40EA4EFD39FB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C00F-4FB0-AC39-40EA4EFD39FB}"/>
              </c:ext>
            </c:extLst>
          </c:dP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C00F-4FB0-AC39-40EA4EFD3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8768D3-50B6-4F39-AA3A-A411043E4EC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AD8638-3023-4C9A-9EEE-29464EBFDF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899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3FAA9A-89D6-46E9-AC8B-0F39E6D2E204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6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4691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6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28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276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365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951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8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79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465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583D-D0A2-4ABF-BB73-413E99B61A2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8F16-BFC5-45AF-9487-132BD8719D9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485508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0395-DD14-438F-9495-83E922CE94C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7D90-CD00-48F3-9E7A-0F46994AE62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488262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30E9-95C3-4848-90DE-6E06E2376D4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C81-B5B3-45CF-9AB6-1A5598C355F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854570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3D2F-50D6-489C-9E34-1F23150DC54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230A-5DC7-4DA0-AC39-27B5EB3CDCD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0093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18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EAFA-C0E2-4568-B0C5-A02F7ED78C8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E636-4738-4DA1-9656-508AB0D315B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997147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B755-F158-406C-8093-D31DEE545F8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D06C-C074-467A-B48E-6925C1A0B74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289202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63C0-35F7-4FF5-AD7E-64C5D3A74BA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EAD4-9306-4C21-A5C2-33C70B2BEA2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586832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B7E5-FBD3-4575-8D76-8FBB070619A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1634-2E88-4157-B28B-3E498A8973A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004137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F262-BFB0-4A4C-AC04-66F23F62581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0403-2C74-490C-85E3-B0278DB43BD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371261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E744-C0EF-453C-8B1E-FF367C18A61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A48B-5564-4898-B976-DF3F4C2C2F0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866394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DB60-396F-479B-8538-A12F809592F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0037-CE13-4FE3-AEB4-F5A0B8C46B1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15669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B487E4-1AA9-471D-8D04-F3673419B8A5}" type="datetime1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F39D1849-4096-427C-A06C-5D972E6D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793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B487E4-1AA9-471D-8D04-F3673419B8A5}" type="datetime1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B18FA162-6104-4A39-9DE2-D1EA8A056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97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6CF782-8615-45BE-B4E9-86FB43E8B022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55F8492C-B7D0-463E-978F-63596167098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0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226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B4E339-0AF8-40AE-96C2-A580AD01E4F6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5614BCBA-18CB-434D-A167-83F9208B7E7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98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0C1839-C7C3-49C2-972C-5F3384565697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5F3B9B31-4F0E-47F7-91D2-5D7129DD8B9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851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111088-204F-4999-8F25-D6C4DB5B7365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1F9ABFF0-6207-4196-BA03-7710527F31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318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FC8948-8E19-4BDD-B51B-9D8028CBBF77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EBFD250B-AD37-47C3-8C0D-E803C227B82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245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D72E7C-F52C-4771-B532-758E392F47D2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00A8B69E-14FB-4668-9EA1-CDEDDEE773E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512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E2B389-4C1E-409D-A7A6-F87D6E42FB61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A9A39E9D-D1EC-4927-A3BA-204615F2429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492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028B95-62E4-448A-AEAC-0219FA3444A6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F1E8F983-3A71-4F66-AB54-D535784E43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608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31B952-0B24-4C03-9181-C34C6F19AF3C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DA2BD33B-9B11-4CE0-AFC9-0286373775D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450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5E19C2-F534-4F76-B1D3-777D6364B70F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F8F38A1E-9783-4D98-8189-C789B68869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746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6AFDF9-C829-4EBD-9D40-CD0FDC2644B2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5ADACCB6-64EC-4B6E-8D09-64745B6E00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570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B487E4-1AA9-471D-8D04-F3673419B8A5}" type="datetime1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he-IL"/>
              <a:t>אייל דורון, 2012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D2882DAE-F91D-4DFA-B7EE-B11A750C9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133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449D-C658-4419-B43A-761457BA2248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0B082D-7E2A-4378-9730-F2A294EC3F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691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E460-07C1-4C2A-8F31-246A4D4236CE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5711DB-D638-418F-8AC6-6C54845108A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424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ECCF-869B-4ACB-B415-7B6F34E6BED1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21F365-BDE6-4149-B695-0DD941B5125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30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9274-1091-48FC-A08E-BAF6EFA3AA5C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FCEDF6-8B59-4242-B776-6042FF6C9E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260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C47B-9A0A-41A9-8502-8411D217B2D2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50A0C6-B0B3-4B28-9D2E-886C429CB3A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17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6C3B-77F5-4B8D-B8C4-9C26093D6D6C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A3B021-E671-42F7-921F-6EBA292FBA1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66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08E2-985F-4E3E-82DA-D46123CF2FF2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028A82-E7FD-4993-B97E-897C56E5700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63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995C-4CF6-4CC2-901B-82A5FE2D0E21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E9BCEF-852B-4BEE-AB87-9E83B70FEAC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096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2A4E-8C61-47CB-8A3D-DB9AC379EFE6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2F5718-C2F7-4270-AFD9-4639524A540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301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FB64-BE3C-451C-AF5A-5147F158E1E3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63DBAD-635D-43AC-85D1-E81167051E0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53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5E43-7D51-4C4A-A11E-3E278655C3BF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FC75F6-D9FC-4948-80C9-11EA7CAA29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2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5CF7-672F-4FB2-8F7D-139AEE1C2557}" type="datetime1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אייל דורון, 2012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B80F2B-D7D6-4B4B-8699-07C87C7DE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335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B487E4-1AA9-471D-8D04-F3673419B8A5}" type="datetime1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he-IL"/>
              <a:t>אייל דורון, 2012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28D1CF27-EDF4-401C-A372-B8646D7CF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B487E4-1AA9-471D-8D04-F3673419B8A5}" type="datetime1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F39D1849-4096-427C-A06C-5D972E6DF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185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39AD3E-5466-4891-8878-D8E3677518E1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6A7A3B-E753-4647-BB17-B80A1F32BD8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4472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AE79FA-5A6F-4858-A1CC-B1E769DADAD9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55FF0-446A-42AA-A7E6-6A7F4B044A3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88592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D3269A-97A7-4CD9-B021-F917DD358326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EFB997-8EF8-467C-B721-AC7E6C4BEC4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86916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9EFD60-6B8B-4193-9D37-D8971B98D296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8C7508-431B-45A9-9E0D-B77EA685339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32691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EBB09D-B6E4-423E-BBD4-2C9AEE6675A3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41AE72-D937-410E-B167-4FBEA987194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171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422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CCB68F-1177-459E-B159-0DE06B5B2361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DF2AF5-2F53-44E6-A072-C8F6961B9B1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18578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4C5366-D118-4BEA-A78B-35C648FB255A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0684EE-FC41-4FDD-8645-B3C1294E5A0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57899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31C52-194B-44C9-930D-197D10F699F6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AB7ACE-9B3B-480F-A2F2-F8D7BB0962C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74687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564E7-31C3-4FC6-ACD1-0D2D374788BD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D723B1-BD10-451C-8EFC-E92F45B2C42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29025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B58C2F-6EB4-4DE4-B693-D300EC5C2CF2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C6CDED-1A17-45B2-8EF9-87C7114BF29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0508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405B72-700A-4F92-9B13-3FE5D2445E51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F3C005-0326-4A1E-A546-7855E05A5A2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3166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583D-D0A2-4ABF-BB73-413E99B61A2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8F16-BFC5-45AF-9487-132BD8719D9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073435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0395-DD14-438F-9495-83E922CE94C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7D90-CD00-48F3-9E7A-0F46994AE62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307960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30E9-95C3-4848-90DE-6E06E2376D4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C81-B5B3-45CF-9AB6-1A5598C355F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517493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3D2F-50D6-489C-9E34-1F23150DC54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230A-5DC7-4DA0-AC39-27B5EB3CDCD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1632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694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EAFA-C0E2-4568-B0C5-A02F7ED78C8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E636-4738-4DA1-9656-508AB0D315B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85511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B755-F158-406C-8093-D31DEE545F8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D06C-C074-467A-B48E-6925C1A0B74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08346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63C0-35F7-4FF5-AD7E-64C5D3A74BA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EAD4-9306-4C21-A5C2-33C70B2BEA2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234909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B7E5-FBD3-4575-8D76-8FBB070619A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1634-2E88-4157-B28B-3E498A8973A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086448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F262-BFB0-4A4C-AC04-66F23F62581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0403-2C74-490C-85E3-B0278DB43BD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196285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E744-C0EF-453C-8B1E-FF367C18A61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A48B-5564-4898-B976-DF3F4C2C2F0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194350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DB60-396F-479B-8538-A12F809592F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0037-CE13-4FE3-AEB4-F5A0B8C46B1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500673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B487E4-1AA9-471D-8D04-F3673419B8A5}" type="datetime1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B18FA162-6104-4A39-9DE2-D1EA8A056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7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80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5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20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0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06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74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B487E4-1AA9-471D-8D04-F3673419B8A5}" type="datetime1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B18FA162-6104-4A39-9DE2-D1EA8A056BF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5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47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0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95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4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03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2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34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80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86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18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3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83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2B0A-8326-49A4-BA32-8D5E62E95E1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FBEA-DE0F-46A5-8A99-1380514435C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38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0CD3-09DE-4572-9606-5809477D5F9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9035-69FD-44FF-8FD7-CDADD39788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8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B189-D669-406B-AF79-4C1F641252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F819-FC4D-4145-8C94-D62AD9257E6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2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3103-CDBC-4B7B-A7F4-91367820521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F49AD-29F7-435B-8039-00E76C0121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16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3AC1-6266-4F47-B2FE-E5ED59351D6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BFB0-1969-4F53-88AA-B604847909F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60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9FEA-31A4-43D9-AF6C-77E6CF4FC43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4931-88D3-43BF-8A9D-8D35AF707AC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64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1C21-42EB-4CA0-B398-4F2EF27823C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74AB-0F3D-49B3-B57E-D613FE1C309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C17E-4191-48C9-B0C3-377396164CD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C078-A7FD-4EC6-841D-1259DD7974A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2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44A8-E3E1-480A-BD59-C93CC8CA84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2BD4-A100-4CAF-8E1C-16F21E89468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7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2009-9E2A-4E10-B544-01B3E384367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799A-EB66-488A-826E-1ACE4304987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9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A0CA2-0ADC-497B-9ED7-58EFBC26BEE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5B1B-84AB-4D9D-878A-BDAB5101D02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45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3AE2-A7C0-4E22-8D9A-CE3CC7FF1D7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ED50-EC38-4E6F-B51C-5ECDE165F3C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06121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8D638-7548-4910-9021-6A4FC76191F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8923-10DD-49CF-B99D-8E454A823EB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97005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F287-6B7E-4A9B-9AC0-FCCA055592D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62AA-8D80-42D5-B831-124BB656D65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07489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0F32-A448-423D-87FA-06EB378B14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1D55-5D98-4CF8-B09C-7F70E85D403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5983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54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8B59-A3BB-4ABD-92B9-E135BE456AC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978E-24A5-4A23-8B5A-BF9B4874A30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19109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E807-813C-493E-AAA4-136C46DD145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6012-6095-4A28-9F64-341520F9FBA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9377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65F1-C849-427D-9C44-21288932664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F995-3125-4A85-ABF8-4681106329C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67222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DDE3-F1E7-411F-992D-609F587CB3C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7A39-ADBA-4509-96D6-A6ABF1798F1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54344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F01D-5F9A-493C-9F43-8E4555FEDBB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E094-4470-4D26-A047-86E8F3B6DFE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74826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9ADF-AF60-42D4-92D6-44570B170CA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7A69-A43B-4870-ADC6-4F13203394F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525488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358A-68DD-45EE-895C-276D0C3AA0D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A042-D680-4D41-A18A-5B31817191F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6276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B487E4-1AA9-471D-8D04-F3673419B8A5}" type="datetime1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B5B66A4C-CBDF-47F7-AD76-F7507EC1F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93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E82-FC97-4FFD-AA10-8D2597BF313A}" type="datetime8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07 פברואר 17</a:t>
            </a:fld>
            <a:endParaRPr lang="he-I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6356352"/>
            <a:ext cx="216058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indent="0" algn="r" defTabSz="685800" rtl="1" eaLnBrk="1" latinLnBrk="0" hangingPunct="1"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כל הזכויות שמורות</a:t>
            </a:r>
          </a:p>
        </p:txBody>
      </p:sp>
    </p:spTree>
    <p:extLst>
      <p:ext uri="{BB962C8B-B14F-4D97-AF65-F5344CB8AC3E}">
        <p14:creationId xmlns:p14="http://schemas.microsoft.com/office/powerpoint/2010/main" val="294984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E82-FC97-4FFD-AA10-8D2597BF313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07 פברואר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6356352"/>
            <a:ext cx="216058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indent="0" algn="r" defTabSz="685800" rtl="1" eaLnBrk="1" latinLnBrk="0" hangingPunct="1"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כל הזכויות שמורות</a:t>
            </a:r>
          </a:p>
        </p:txBody>
      </p:sp>
    </p:spTree>
    <p:extLst>
      <p:ext uri="{BB962C8B-B14F-4D97-AF65-F5344CB8AC3E}">
        <p14:creationId xmlns:p14="http://schemas.microsoft.com/office/powerpoint/2010/main" val="207513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825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23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9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11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9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9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20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310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407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4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87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25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56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16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525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46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39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20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237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36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6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36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120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823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B487E4-1AA9-471D-8D04-F3673419B8A5}" type="datetime1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F39D1849-4096-427C-A06C-5D972E6DF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76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B487E4-1AA9-471D-8D04-F3673419B8A5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he-IL">
                <a:solidFill>
                  <a:prstClr val="white">
                    <a:tint val="75000"/>
                  </a:prstClr>
                </a:solidFill>
              </a:rPr>
              <a:t>אייל דורון,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fld id="{28D1CF27-EDF4-401C-A372-B8646D7CFF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32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259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76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56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951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63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5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652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779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469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715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745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569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62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94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735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564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4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1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bSpoiler Light" pitchFamily="18" charset="-79"/>
          <a:ea typeface="+mj-ea"/>
          <a:cs typeface="FbSpoiler Light" pitchFamily="18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1BDCC-403E-49FF-9F38-2500F0F4C60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89D71-636F-4305-B3A6-CBBC0384D620}" type="slidenum">
              <a:rPr lang="he-IL" alt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15043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39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11F642-DF13-4A47-8557-363EF5696D5B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4483A-FE40-4A21-BB73-B1747826EAAB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84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05A68-7C05-4198-BE86-1C709DA7403E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9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41875-0110-420D-B43C-A5D676724C5E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71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8195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11E09FE-EB21-489A-BC10-DE12D75B19EE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02C1538-071F-4350-A35C-8C4FF2BDEC6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726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1BDCC-403E-49FF-9F38-2500F0F4C60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89D71-636F-4305-B3A6-CBBC0384D620}" type="slidenum">
              <a:rPr lang="he-IL" alt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44232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bSpoiler Light" pitchFamily="18" charset="-79"/>
          <a:ea typeface="+mj-ea"/>
          <a:cs typeface="FbSpoiler Light" pitchFamily="18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4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bSpoiler Light" pitchFamily="18" charset="-79"/>
          <a:ea typeface="+mj-ea"/>
          <a:cs typeface="FbSpoiler Light" pitchFamily="18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DE8A5-4CBE-457C-AF52-A4F4DF39B5E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122F1-BF72-4678-B21E-5106A93CB2D8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6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356E06-342A-456D-A770-3DE4F67E6DA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2/7/2017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9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2B96-B90B-40A9-8B30-04DD0F08D6B5}" type="slidenum">
              <a:rPr lang="he-IL" alt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52017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  <p:sldLayoutId id="214748424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6192-449B-4F2D-B480-7507EA2F272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8D02-A42F-4E6D-AABE-52E58FEFB2C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2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ECC5-5CBD-4A37-9ED7-7196235EA31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י"א/שבט/תשע"ז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A403-F649-47FB-BC04-59DAB862412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1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2" r:id="rId13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6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ctr" defTabSz="685800" rtl="1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FbSpoiler Light" pitchFamily="18" charset="-79"/>
          <a:ea typeface="+mj-ea"/>
          <a:cs typeface="FbSpoiler Light" pitchFamily="18" charset="-79"/>
        </a:defRPr>
      </a:lvl1pPr>
    </p:titleStyle>
    <p:bodyStyle>
      <a:lvl1pPr marL="257175" indent="-257175" algn="r" defTabSz="6858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1pPr>
      <a:lvl2pPr marL="557213" indent="-214313" algn="r" defTabSz="685800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2pPr>
      <a:lvl3pPr marL="8572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3pPr>
      <a:lvl4pPr marL="1200150" indent="-171450" algn="r" defTabSz="685800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4pPr>
      <a:lvl5pPr marL="1543050" indent="-171450" algn="r" defTabSz="685800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prstClr val="white"/>
                </a:solidFill>
              </a:rPr>
              <a:pPr/>
              <a:t>י"א/שבט/תשע"ז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bg1"/>
                </a:solidFill>
                <a:latin typeface="FbSpoiler Light" pitchFamily="18" charset="-79"/>
                <a:cs typeface="FbSpoiler Light" pitchFamily="18" charset="-79"/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3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ctr" defTabSz="514350" rtl="1" eaLnBrk="1" latinLnBrk="0" hangingPunct="1">
        <a:spcBef>
          <a:spcPct val="0"/>
        </a:spcBef>
        <a:buNone/>
        <a:defRPr sz="2475" kern="1200">
          <a:solidFill>
            <a:schemeClr val="bg1"/>
          </a:solidFill>
          <a:latin typeface="FbSpoiler Light" pitchFamily="18" charset="-79"/>
          <a:ea typeface="+mj-ea"/>
          <a:cs typeface="FbSpoiler Light" pitchFamily="18" charset="-79"/>
        </a:defRPr>
      </a:lvl1pPr>
    </p:titleStyle>
    <p:bodyStyle>
      <a:lvl1pPr marL="192881" indent="-192881" algn="r" defTabSz="51435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1pPr>
      <a:lvl2pPr marL="417910" indent="-160735" algn="r" defTabSz="514350" rtl="1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2pPr>
      <a:lvl3pPr marL="6429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3pPr>
      <a:lvl4pPr marL="900113" indent="-128588" algn="r" defTabSz="514350" rtl="1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4pPr>
      <a:lvl5pPr marL="1157288" indent="-128588" algn="r" defTabSz="514350" rtl="1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bg1"/>
          </a:solidFill>
          <a:latin typeface="FbSpoiler Light" pitchFamily="18" charset="-79"/>
          <a:ea typeface="+mn-ea"/>
          <a:cs typeface="FbSpoiler Light" pitchFamily="18" charset="-79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7.xml"/><Relationship Id="rId1" Type="http://schemas.openxmlformats.org/officeDocument/2006/relationships/themeOverride" Target="../theme/themeOverrid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7.xml"/><Relationship Id="rId1" Type="http://schemas.openxmlformats.org/officeDocument/2006/relationships/themeOverride" Target="../theme/themeOverride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1.xml"/><Relationship Id="rId1" Type="http://schemas.openxmlformats.org/officeDocument/2006/relationships/themeOverride" Target="../theme/themeOverride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1.xml"/><Relationship Id="rId1" Type="http://schemas.openxmlformats.org/officeDocument/2006/relationships/themeOverride" Target="../theme/themeOverride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51.xml"/><Relationship Id="rId1" Type="http://schemas.openxmlformats.org/officeDocument/2006/relationships/themeOverride" Target="../theme/themeOverride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47678" y="2505670"/>
            <a:ext cx="6909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5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Reinventing Ourselves: </a:t>
            </a:r>
            <a:endParaRPr lang="he-IL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814" y="6034665"/>
            <a:ext cx="2702984" cy="63094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500" b="1" dirty="0">
                <a:solidFill>
                  <a:prstClr val="white"/>
                </a:solidFill>
                <a:latin typeface="Calibri"/>
              </a:rPr>
              <a:t>ד"ר אייל דורון</a:t>
            </a:r>
          </a:p>
        </p:txBody>
      </p:sp>
    </p:spTree>
    <p:extLst>
      <p:ext uri="{BB962C8B-B14F-4D97-AF65-F5344CB8AC3E}">
        <p14:creationId xmlns:p14="http://schemas.microsoft.com/office/powerpoint/2010/main" val="163489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063" y="2336393"/>
            <a:ext cx="5533887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0" b="1" dirty="0">
                <a:solidFill>
                  <a:srgbClr val="F79646"/>
                </a:solidFill>
              </a:rPr>
              <a:t>עובדים בבנק</a:t>
            </a:r>
          </a:p>
        </p:txBody>
      </p:sp>
      <p:sp>
        <p:nvSpPr>
          <p:cNvPr id="3" name="מלבן 2"/>
          <p:cNvSpPr/>
          <p:nvPr/>
        </p:nvSpPr>
        <p:spPr>
          <a:xfrm>
            <a:off x="1117251" y="3429000"/>
            <a:ext cx="6362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dirty="0">
                <a:solidFill>
                  <a:prstClr val="white"/>
                </a:solidFill>
              </a:rPr>
              <a:t>האם הם עובדים בארגון 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he-IL" sz="4000" dirty="0">
                <a:solidFill>
                  <a:prstClr val="white"/>
                </a:solidFill>
              </a:rPr>
              <a:t>שעוזר להם להבין מה מתרחש?</a:t>
            </a:r>
          </a:p>
        </p:txBody>
      </p:sp>
    </p:spTree>
    <p:extLst>
      <p:ext uri="{BB962C8B-B14F-4D97-AF65-F5344CB8AC3E}">
        <p14:creationId xmlns:p14="http://schemas.microsoft.com/office/powerpoint/2010/main" val="414233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180" y="2336393"/>
            <a:ext cx="4985660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סוכני ביטוח</a:t>
            </a:r>
          </a:p>
        </p:txBody>
      </p:sp>
      <p:sp>
        <p:nvSpPr>
          <p:cNvPr id="3" name="מלבן 2"/>
          <p:cNvSpPr/>
          <p:nvPr/>
        </p:nvSpPr>
        <p:spPr>
          <a:xfrm>
            <a:off x="7295160" y="34290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4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793" y="2336393"/>
            <a:ext cx="561243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0" b="1" dirty="0">
                <a:solidFill>
                  <a:srgbClr val="F79646"/>
                </a:solidFill>
              </a:rPr>
              <a:t>סוכני ביטוח?</a:t>
            </a:r>
          </a:p>
        </p:txBody>
      </p:sp>
      <p:sp>
        <p:nvSpPr>
          <p:cNvPr id="4" name="מלבן 3"/>
          <p:cNvSpPr/>
          <p:nvPr/>
        </p:nvSpPr>
        <p:spPr>
          <a:xfrm>
            <a:off x="1117251" y="3429000"/>
            <a:ext cx="6362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dirty="0">
                <a:solidFill>
                  <a:prstClr val="white"/>
                </a:solidFill>
              </a:rPr>
              <a:t>האם הם עובדים בארגון 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he-IL" sz="4000" dirty="0">
                <a:solidFill>
                  <a:prstClr val="white"/>
                </a:solidFill>
              </a:rPr>
              <a:t>שעוזר להם להבין מה מתרחש?</a:t>
            </a:r>
          </a:p>
        </p:txBody>
      </p:sp>
    </p:spTree>
    <p:extLst>
      <p:ext uri="{BB962C8B-B14F-4D97-AF65-F5344CB8AC3E}">
        <p14:creationId xmlns:p14="http://schemas.microsoft.com/office/powerpoint/2010/main" val="126411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3874" y="1494167"/>
            <a:ext cx="418255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000" b="1" dirty="0">
                <a:solidFill>
                  <a:srgbClr val="F79646"/>
                </a:solidFill>
              </a:rPr>
              <a:t>סוכן ביטוח של פעם</a:t>
            </a:r>
          </a:p>
        </p:txBody>
      </p:sp>
      <p:sp>
        <p:nvSpPr>
          <p:cNvPr id="3" name="מלבן 2"/>
          <p:cNvSpPr/>
          <p:nvPr/>
        </p:nvSpPr>
        <p:spPr>
          <a:xfrm>
            <a:off x="1824368" y="2004846"/>
            <a:ext cx="3998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solidFill>
                  <a:prstClr val="white"/>
                </a:solidFill>
              </a:rPr>
              <a:t>כשמשהו קורה, תקרא 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1466784" y="4768307"/>
            <a:ext cx="51491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solidFill>
                  <a:prstClr val="white"/>
                </a:solidFill>
              </a:rPr>
              <a:t>אני כאן כדי לעזור לך למנוע 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he-IL" sz="3200" dirty="0">
                <a:solidFill>
                  <a:prstClr val="white"/>
                </a:solidFill>
              </a:rPr>
              <a:t>                     שמשהו יקרה לך</a:t>
            </a:r>
          </a:p>
        </p:txBody>
      </p:sp>
      <p:pic>
        <p:nvPicPr>
          <p:cNvPr id="4098" name="Picture 2" descr="http://www.clker.com/cliparts/R/T/r/e/k/p/sillohouette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280261"/>
            <a:ext cx="1465729" cy="26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6660" y="4280274"/>
            <a:ext cx="419698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000" b="1" dirty="0">
                <a:solidFill>
                  <a:srgbClr val="F79646"/>
                </a:solidFill>
              </a:rPr>
              <a:t>סוכן ביטוח של היום</a:t>
            </a:r>
          </a:p>
        </p:txBody>
      </p:sp>
      <p:pic>
        <p:nvPicPr>
          <p:cNvPr id="8" name="Picture 2" descr="http://www.clker.com/cliparts/R/T/r/e/k/p/sillohouette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3066368"/>
            <a:ext cx="1465729" cy="26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>
            <a:off x="4619250" y="6133503"/>
            <a:ext cx="3993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>
                <a:solidFill>
                  <a:prstClr val="white"/>
                </a:solidFill>
              </a:rPr>
              <a:t>** </a:t>
            </a:r>
            <a:r>
              <a:rPr lang="he-IL" sz="2000" dirty="0" err="1">
                <a:solidFill>
                  <a:prstClr val="white"/>
                </a:solidFill>
              </a:rPr>
              <a:t>אליעוז</a:t>
            </a:r>
            <a:r>
              <a:rPr lang="he-IL" sz="2000" dirty="0">
                <a:solidFill>
                  <a:prstClr val="white"/>
                </a:solidFill>
              </a:rPr>
              <a:t> רבין והתאחדות סוכני הביטוח</a:t>
            </a:r>
          </a:p>
        </p:txBody>
      </p:sp>
    </p:spTree>
    <p:extLst>
      <p:ext uri="{BB962C8B-B14F-4D97-AF65-F5344CB8AC3E}">
        <p14:creationId xmlns:p14="http://schemas.microsoft.com/office/powerpoint/2010/main" val="189204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2307103" y="2138083"/>
            <a:ext cx="4762500" cy="1290917"/>
            <a:chOff x="1433045" y="873599"/>
            <a:chExt cx="4762500" cy="1290917"/>
          </a:xfrm>
        </p:grpSpPr>
        <p:sp>
          <p:nvSpPr>
            <p:cNvPr id="2" name="מלבן 1"/>
            <p:cNvSpPr/>
            <p:nvPr/>
          </p:nvSpPr>
          <p:spPr>
            <a:xfrm>
              <a:off x="1794294" y="1104182"/>
              <a:ext cx="3916393" cy="78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22" name="Picture 2" descr="https://www.mobileiron.com/sites/default/files/customers/lg-svg/buurtzor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7" b="26806"/>
            <a:stretch/>
          </p:blipFill>
          <p:spPr bwMode="auto">
            <a:xfrm>
              <a:off x="1433045" y="873599"/>
              <a:ext cx="4762500" cy="129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803454" y="3778195"/>
            <a:ext cx="5537092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dirty="0">
                <a:latin typeface="FbSpoiler Bold" panose="02020803050405020304" pitchFamily="18" charset="-79"/>
              </a:rPr>
              <a:t>חברה לטיפול סיעודי בקהילה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800" dirty="0">
                <a:latin typeface="FbSpoiler Bold" panose="02020803050405020304" pitchFamily="18" charset="-79"/>
              </a:rPr>
              <a:t>(הולנד)</a:t>
            </a:r>
          </a:p>
        </p:txBody>
      </p:sp>
    </p:spTree>
    <p:extLst>
      <p:ext uri="{BB962C8B-B14F-4D97-AF65-F5344CB8AC3E}">
        <p14:creationId xmlns:p14="http://schemas.microsoft.com/office/powerpoint/2010/main" val="427405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ubantia.nl/polopoly_fs/1.4579470.1413294787!image/image-4579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619"/>
            <a:ext cx="9144000" cy="56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0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80782" y="2922966"/>
            <a:ext cx="73824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תנהלו את עצמכם </a:t>
            </a:r>
            <a:r>
              <a:rPr lang="he-IL" sz="3200" b="1" dirty="0">
                <a:solidFill>
                  <a:srgbClr val="00B0F0"/>
                </a:solidFill>
              </a:rPr>
              <a:t>.</a:t>
            </a:r>
            <a:r>
              <a:rPr lang="he-IL" sz="3200" b="1" dirty="0">
                <a:solidFill>
                  <a:prstClr val="white"/>
                </a:solidFill>
              </a:rPr>
              <a:t> תמיינו עובדים בעצמכם </a:t>
            </a:r>
            <a:r>
              <a:rPr lang="he-IL" sz="3200" b="1" dirty="0">
                <a:solidFill>
                  <a:srgbClr val="00B0F0"/>
                </a:solidFill>
              </a:rPr>
              <a:t>.</a:t>
            </a:r>
            <a:r>
              <a:rPr lang="he-IL" sz="3200" b="1" dirty="0">
                <a:solidFill>
                  <a:prstClr val="white"/>
                </a:solidFill>
              </a:rPr>
              <a:t> תחלקו תפקידים בעצמכם</a:t>
            </a:r>
            <a:r>
              <a:rPr lang="he-IL" sz="3200" b="1" dirty="0">
                <a:solidFill>
                  <a:srgbClr val="00B0F0"/>
                </a:solidFill>
              </a:rPr>
              <a:t> .</a:t>
            </a:r>
            <a:r>
              <a:rPr lang="he-IL" sz="3200" b="1" dirty="0">
                <a:solidFill>
                  <a:prstClr val="white"/>
                </a:solidFill>
              </a:rPr>
              <a:t> תחלקו יעדים</a:t>
            </a:r>
          </a:p>
          <a:p>
            <a:pPr algn="ctr"/>
            <a:endParaRPr lang="en-US" sz="3200" b="1" dirty="0">
              <a:solidFill>
                <a:prstClr val="white"/>
              </a:solidFill>
            </a:endParaRPr>
          </a:p>
          <a:p>
            <a:r>
              <a:rPr lang="he-IL" sz="3200" b="1" dirty="0">
                <a:solidFill>
                  <a:prstClr val="white"/>
                </a:solidFill>
              </a:rPr>
              <a:t>אין לכם סמנכ"ל משאבי אנוש שמלווה אתכם</a:t>
            </a:r>
            <a:r>
              <a:rPr lang="he-IL" sz="3200" b="1" dirty="0">
                <a:solidFill>
                  <a:srgbClr val="00B0F0"/>
                </a:solidFill>
              </a:rPr>
              <a:t>.</a:t>
            </a:r>
            <a:r>
              <a:rPr lang="he-IL" sz="3200" b="1" dirty="0">
                <a:solidFill>
                  <a:prstClr val="white"/>
                </a:solidFill>
              </a:rPr>
              <a:t> אין לכם יותר </a:t>
            </a:r>
            <a:r>
              <a:rPr lang="en-US" sz="3200" b="1" dirty="0">
                <a:solidFill>
                  <a:prstClr val="white"/>
                </a:solidFill>
              </a:rPr>
              <a:t>CFO</a:t>
            </a:r>
            <a:r>
              <a:rPr lang="he-IL" sz="3200" b="1" dirty="0">
                <a:solidFill>
                  <a:prstClr val="white"/>
                </a:solidFill>
              </a:rPr>
              <a:t>.</a:t>
            </a:r>
            <a:endParaRPr lang="en-US" sz="3200" b="1" dirty="0">
              <a:solidFill>
                <a:prstClr val="white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2190750" y="941295"/>
            <a:ext cx="4762500" cy="1290917"/>
            <a:chOff x="1433045" y="873599"/>
            <a:chExt cx="4762500" cy="1290917"/>
          </a:xfrm>
        </p:grpSpPr>
        <p:sp>
          <p:nvSpPr>
            <p:cNvPr id="6" name="מלבן 5"/>
            <p:cNvSpPr/>
            <p:nvPr/>
          </p:nvSpPr>
          <p:spPr>
            <a:xfrm>
              <a:off x="1794294" y="1104182"/>
              <a:ext cx="3916393" cy="78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" name="Picture 2" descr="https://www.mobileiron.com/sites/default/files/customers/lg-svg/buurtzor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7" b="26806"/>
            <a:stretch/>
          </p:blipFill>
          <p:spPr bwMode="auto">
            <a:xfrm>
              <a:off x="1433045" y="873599"/>
              <a:ext cx="4762500" cy="129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406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672353" y="2835469"/>
            <a:ext cx="91407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latin typeface="FbSpoiler Bold" panose="02020803050405020304" pitchFamily="18" charset="-79"/>
              </a:rPr>
              <a:t>החברה הוקמה ב-</a:t>
            </a:r>
            <a:r>
              <a:rPr lang="he-IL" sz="3600" b="1" dirty="0">
                <a:solidFill>
                  <a:srgbClr val="00B0F0"/>
                </a:solidFill>
                <a:latin typeface="FbSpoiler Bold" panose="02020803050405020304" pitchFamily="18" charset="-79"/>
              </a:rPr>
              <a:t>2006</a:t>
            </a:r>
            <a:r>
              <a:rPr lang="he-IL" sz="2800" dirty="0">
                <a:latin typeface="FbSpoiler Bold" panose="02020803050405020304" pitchFamily="18" charset="-79"/>
              </a:rPr>
              <a:t> עם </a:t>
            </a:r>
            <a:r>
              <a:rPr lang="he-IL" sz="3600" b="1" dirty="0">
                <a:solidFill>
                  <a:srgbClr val="00B0F0"/>
                </a:solidFill>
                <a:latin typeface="FbSpoiler Bold" panose="02020803050405020304" pitchFamily="18" charset="-79"/>
              </a:rPr>
              <a:t>4</a:t>
            </a:r>
            <a:r>
              <a:rPr lang="he-IL" sz="3600" dirty="0">
                <a:solidFill>
                  <a:srgbClr val="00B0F0"/>
                </a:solidFill>
                <a:latin typeface="FbSpoiler Bold" panose="02020803050405020304" pitchFamily="18" charset="-79"/>
              </a:rPr>
              <a:t> </a:t>
            </a:r>
            <a:r>
              <a:rPr lang="he-IL" sz="2800" dirty="0">
                <a:latin typeface="FbSpoiler Bold" panose="02020803050405020304" pitchFamily="18" charset="-79"/>
              </a:rPr>
              <a:t>אחיות.</a:t>
            </a:r>
            <a:endParaRPr lang="he-IL" sz="3600" dirty="0">
              <a:solidFill>
                <a:srgbClr val="00B0F0"/>
              </a:solidFill>
              <a:latin typeface="FbSpoiler Bold" panose="02020803050405020304" pitchFamily="18" charset="-79"/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latin typeface="FbSpoiler Bold" panose="02020803050405020304" pitchFamily="18" charset="-79"/>
              </a:rPr>
              <a:t>בסוף 2007: </a:t>
            </a:r>
            <a:r>
              <a:rPr lang="he-IL" sz="3600" b="1" dirty="0">
                <a:solidFill>
                  <a:srgbClr val="00B0F0"/>
                </a:solidFill>
                <a:latin typeface="FbSpoiler Bold" panose="02020803050405020304" pitchFamily="18" charset="-79"/>
              </a:rPr>
              <a:t>300</a:t>
            </a:r>
            <a:r>
              <a:rPr lang="he-IL" sz="3600" dirty="0">
                <a:solidFill>
                  <a:srgbClr val="00B0F0"/>
                </a:solidFill>
                <a:latin typeface="FbSpoiler Bold" panose="02020803050405020304" pitchFamily="18" charset="-79"/>
              </a:rPr>
              <a:t> </a:t>
            </a:r>
            <a:r>
              <a:rPr lang="he-IL" sz="2800" dirty="0">
                <a:latin typeface="FbSpoiler Bold" panose="02020803050405020304" pitchFamily="18" charset="-79"/>
              </a:rPr>
              <a:t>לקוחות.</a:t>
            </a:r>
            <a:endParaRPr lang="en-US" sz="2800" dirty="0">
              <a:latin typeface="FbSpoiler Bold" panose="02020803050405020304" pitchFamily="18" charset="-79"/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latin typeface="FbSpoiler Bold" panose="02020803050405020304" pitchFamily="18" charset="-79"/>
              </a:rPr>
              <a:t>שנת </a:t>
            </a:r>
            <a:r>
              <a:rPr lang="he-IL" sz="3600" b="1" dirty="0">
                <a:solidFill>
                  <a:srgbClr val="00B0F0"/>
                </a:solidFill>
                <a:latin typeface="FbSpoiler Bold" panose="02020803050405020304" pitchFamily="18" charset="-79"/>
              </a:rPr>
              <a:t>2014: 55,000</a:t>
            </a:r>
            <a:r>
              <a:rPr lang="he-IL" sz="3600" dirty="0">
                <a:solidFill>
                  <a:srgbClr val="00B0F0"/>
                </a:solidFill>
                <a:latin typeface="FbSpoiler Bold" panose="02020803050405020304" pitchFamily="18" charset="-79"/>
              </a:rPr>
              <a:t> </a:t>
            </a:r>
            <a:r>
              <a:rPr lang="he-IL" sz="2800" dirty="0">
                <a:latin typeface="FbSpoiler Bold" panose="02020803050405020304" pitchFamily="18" charset="-79"/>
              </a:rPr>
              <a:t>לקוחות | </a:t>
            </a:r>
            <a:r>
              <a:rPr lang="he-IL" sz="3600" b="1" dirty="0">
                <a:solidFill>
                  <a:srgbClr val="00B0F0"/>
                </a:solidFill>
                <a:latin typeface="FbSpoiler Bold" panose="02020803050405020304" pitchFamily="18" charset="-79"/>
              </a:rPr>
              <a:t>10,000</a:t>
            </a:r>
            <a:r>
              <a:rPr lang="he-IL" sz="2800" dirty="0">
                <a:latin typeface="FbSpoiler Bold" panose="02020803050405020304" pitchFamily="18" charset="-79"/>
              </a:rPr>
              <a:t> אחיות.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rgbClr val="00B0F0"/>
                </a:solidFill>
                <a:latin typeface="FbSpoiler Bold" panose="02020803050405020304" pitchFamily="18" charset="-79"/>
              </a:rPr>
              <a:t>598</a:t>
            </a:r>
            <a:r>
              <a:rPr lang="he-IL" sz="3600" dirty="0">
                <a:solidFill>
                  <a:srgbClr val="00B0F0"/>
                </a:solidFill>
                <a:latin typeface="FbSpoiler Bold" panose="02020803050405020304" pitchFamily="18" charset="-79"/>
              </a:rPr>
              <a:t> </a:t>
            </a:r>
            <a:r>
              <a:rPr lang="he-IL" sz="2800" dirty="0">
                <a:latin typeface="FbSpoiler Bold" panose="02020803050405020304" pitchFamily="18" charset="-79"/>
              </a:rPr>
              <a:t>צוותי אחיות ברחבי הולנד.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latin typeface="FbSpoiler Bold" panose="02020803050405020304" pitchFamily="18" charset="-79"/>
              </a:rPr>
              <a:t>בשנה האחרונה נוספו </a:t>
            </a:r>
            <a:r>
              <a:rPr lang="he-IL" sz="3600" b="1" dirty="0">
                <a:solidFill>
                  <a:srgbClr val="00B0F0"/>
                </a:solidFill>
                <a:latin typeface="FbSpoiler Bold" panose="02020803050405020304" pitchFamily="18" charset="-79"/>
              </a:rPr>
              <a:t>100</a:t>
            </a:r>
            <a:r>
              <a:rPr lang="he-IL" sz="3600" dirty="0">
                <a:solidFill>
                  <a:srgbClr val="00B0F0"/>
                </a:solidFill>
                <a:latin typeface="FbSpoiler Bold" panose="02020803050405020304" pitchFamily="18" charset="-79"/>
              </a:rPr>
              <a:t> </a:t>
            </a:r>
            <a:r>
              <a:rPr lang="he-IL" sz="2800" dirty="0">
                <a:latin typeface="FbSpoiler Bold" panose="02020803050405020304" pitchFamily="18" charset="-79"/>
              </a:rPr>
              <a:t>צוותים חדשים.</a:t>
            </a:r>
            <a:endParaRPr lang="en-US" sz="2800" dirty="0">
              <a:latin typeface="FbSpoiler Bold" panose="02020803050405020304" pitchFamily="18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719992" y="1751473"/>
            <a:ext cx="36199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/>
              <a:t>כמה מספרים...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2951629" y="891535"/>
            <a:ext cx="3240741" cy="878431"/>
            <a:chOff x="1433045" y="873599"/>
            <a:chExt cx="4762500" cy="1290917"/>
          </a:xfrm>
        </p:grpSpPr>
        <p:sp>
          <p:nvSpPr>
            <p:cNvPr id="7" name="מלבן 6"/>
            <p:cNvSpPr/>
            <p:nvPr/>
          </p:nvSpPr>
          <p:spPr>
            <a:xfrm>
              <a:off x="1794294" y="1104182"/>
              <a:ext cx="3916393" cy="78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" name="Picture 2" descr="https://www.mobileiron.com/sites/default/files/customers/lg-svg/buurtzor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7" b="26806"/>
            <a:stretch/>
          </p:blipFill>
          <p:spPr bwMode="auto">
            <a:xfrm>
              <a:off x="1433045" y="873599"/>
              <a:ext cx="4762500" cy="129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27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4540" y="3778195"/>
            <a:ext cx="3954929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dirty="0">
                <a:latin typeface="FbSpoiler Bold" panose="02020803050405020304" pitchFamily="18" charset="-79"/>
              </a:rPr>
              <a:t>חברה לשירותי ניקיון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800" dirty="0">
                <a:latin typeface="FbSpoiler Bold" panose="02020803050405020304" pitchFamily="18" charset="-79"/>
              </a:rPr>
              <a:t>(פינלנד)</a:t>
            </a:r>
          </a:p>
        </p:txBody>
      </p:sp>
      <p:pic>
        <p:nvPicPr>
          <p:cNvPr id="6146" name="Picture 2" descr="https://upload.wikimedia.org/wikipedia/fi/0/0d/Sol-uusi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69" y="1714500"/>
            <a:ext cx="4152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3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0512" y="2891504"/>
            <a:ext cx="7822975" cy="21236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>
                <a:solidFill>
                  <a:prstClr val="white"/>
                </a:solidFill>
                <a:latin typeface="FbSpoiler Bold" panose="02020803050405020304" pitchFamily="18" charset="-79"/>
              </a:rPr>
              <a:t>עובדים בניקיון של קניונים.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200" dirty="0"/>
              <a:t>תציבו לעצמכם יעדים </a:t>
            </a:r>
            <a:r>
              <a:rPr lang="he-IL" sz="3200" b="1" dirty="0">
                <a:solidFill>
                  <a:srgbClr val="00B0F0"/>
                </a:solidFill>
              </a:rPr>
              <a:t>. </a:t>
            </a:r>
            <a:r>
              <a:rPr lang="he-IL" sz="3200" dirty="0"/>
              <a:t>תשיגו לקוחות</a:t>
            </a:r>
            <a:r>
              <a:rPr lang="he-IL" sz="3200" b="1" dirty="0">
                <a:solidFill>
                  <a:srgbClr val="00B0F0"/>
                </a:solidFill>
              </a:rPr>
              <a:t> 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200" dirty="0"/>
              <a:t>תעלו רווחיות</a:t>
            </a:r>
            <a:r>
              <a:rPr lang="he-IL" sz="3200" b="1" dirty="0">
                <a:solidFill>
                  <a:srgbClr val="00B0F0"/>
                </a:solidFill>
              </a:rPr>
              <a:t> . </a:t>
            </a:r>
            <a:r>
              <a:rPr lang="he-IL" sz="3200" dirty="0"/>
              <a:t>תהפכו למומחים ומנהיגים בתחום.</a:t>
            </a:r>
            <a:endParaRPr lang="he-IL" sz="2400" b="1" dirty="0">
              <a:solidFill>
                <a:prstClr val="white"/>
              </a:solidFill>
              <a:latin typeface="FbSpoiler Bold" panose="02020803050405020304" pitchFamily="18" charset="-79"/>
            </a:endParaRPr>
          </a:p>
        </p:txBody>
      </p:sp>
      <p:pic>
        <p:nvPicPr>
          <p:cNvPr id="6146" name="Picture 2" descr="https://upload.wikimedia.org/wikipedia/fi/0/0d/Sol-uusi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51" y="884175"/>
            <a:ext cx="3493243" cy="14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2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47678" y="2505670"/>
            <a:ext cx="6909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5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Reinventing Ourselves: </a:t>
            </a:r>
            <a:endParaRPr lang="he-IL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6310" y="3429000"/>
            <a:ext cx="6023444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200" dirty="0">
                <a:solidFill>
                  <a:prstClr val="white"/>
                </a:solidFill>
                <a:latin typeface="Calibri"/>
                <a:cs typeface="FbSpoiler Regular" pitchFamily="18" charset="-79"/>
              </a:rPr>
              <a:t>The Organization as a School of </a:t>
            </a:r>
            <a:br>
              <a:rPr lang="en-US" sz="3200" dirty="0">
                <a:solidFill>
                  <a:prstClr val="white"/>
                </a:solidFill>
                <a:latin typeface="Calibri"/>
                <a:cs typeface="FbSpoiler Regular" pitchFamily="18" charset="-79"/>
              </a:rPr>
            </a:br>
            <a:r>
              <a:rPr lang="en-US" sz="3200" dirty="0">
                <a:solidFill>
                  <a:prstClr val="white"/>
                </a:solidFill>
                <a:latin typeface="Calibri"/>
                <a:cs typeface="FbSpoiler Regular" pitchFamily="18" charset="-79"/>
              </a:rPr>
              <a:t>                         Innovation for Adults</a:t>
            </a:r>
            <a:endParaRPr lang="he-IL" sz="3200" dirty="0">
              <a:solidFill>
                <a:prstClr val="white"/>
              </a:solidFill>
              <a:latin typeface="Calibri"/>
              <a:cs typeface="FbSpoiler Regular" pitchFamily="18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0068" y="6034665"/>
            <a:ext cx="184730" cy="63094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sz="35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59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93" y="776266"/>
            <a:ext cx="2646622" cy="461665"/>
          </a:xfrm>
          <a:prstGeom prst="rect">
            <a:avLst/>
          </a:prstGeom>
        </p:spPr>
        <p:txBody>
          <a:bodyPr wrap="none" rtlCol="1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FbSpoiler Regular" pitchFamily="18" charset="-79"/>
              </a:rPr>
              <a:t>About the company</a:t>
            </a:r>
            <a:endParaRPr lang="he-IL" sz="2400" dirty="0">
              <a:solidFill>
                <a:prstClr val="white"/>
              </a:solidFill>
              <a:cs typeface="FbSpoiler Regular" pitchFamily="18" charset="-79"/>
            </a:endParaRPr>
          </a:p>
        </p:txBody>
      </p:sp>
      <p:pic>
        <p:nvPicPr>
          <p:cNvPr id="6" name="תמונה 5" descr="sol_logo cop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1" y="188640"/>
            <a:ext cx="1689747" cy="698912"/>
          </a:xfrm>
          <a:prstGeom prst="rect">
            <a:avLst/>
          </a:prstGeom>
        </p:spPr>
      </p:pic>
      <p:graphicFrame>
        <p:nvGraphicFramePr>
          <p:cNvPr id="10" name="תרשים 9"/>
          <p:cNvGraphicFramePr/>
          <p:nvPr>
            <p:extLst/>
          </p:nvPr>
        </p:nvGraphicFramePr>
        <p:xfrm>
          <a:off x="1524000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95611" y="1469463"/>
            <a:ext cx="3352777" cy="61555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prstClr val="white"/>
                </a:solidFill>
                <a:cs typeface="FbSpoiler Regular" pitchFamily="18" charset="-79"/>
              </a:rPr>
              <a:t>No. of employees</a:t>
            </a:r>
            <a:endParaRPr lang="he-IL" sz="3400" b="1" dirty="0">
              <a:solidFill>
                <a:prstClr val="white"/>
              </a:solidFill>
              <a:cs typeface="FbSpoiler Regular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725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227" y="2921168"/>
            <a:ext cx="8193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6000" b="1" dirty="0">
                <a:solidFill>
                  <a:srgbClr val="F79646"/>
                </a:solidFill>
              </a:rPr>
              <a:t>מה עושה הארגון שלכם?</a:t>
            </a:r>
          </a:p>
        </p:txBody>
      </p:sp>
      <p:sp>
        <p:nvSpPr>
          <p:cNvPr id="4" name="מסגרת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69"/>
            </a:avLst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4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15" y="2697958"/>
            <a:ext cx="8193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4800" b="1" dirty="0">
                <a:solidFill>
                  <a:srgbClr val="F79646"/>
                </a:solidFill>
              </a:rPr>
              <a:t>האם הארגון שלכם מכין ומטפח אתכם לטובת עולם משתנה?</a:t>
            </a:r>
            <a:endParaRPr lang="en-US" sz="4800" b="1" dirty="0">
              <a:solidFill>
                <a:srgbClr val="F79646"/>
              </a:solidFill>
            </a:endParaRPr>
          </a:p>
        </p:txBody>
      </p:sp>
      <p:sp>
        <p:nvSpPr>
          <p:cNvPr id="4" name="מסגרת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69"/>
            </a:avLst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1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inicon.com/download-icons/47718/plainicon.com-47718-f922-256px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b="11359"/>
          <a:stretch/>
        </p:blipFill>
        <p:spPr bwMode="auto">
          <a:xfrm>
            <a:off x="3413612" y="967789"/>
            <a:ext cx="231677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140" y="2767789"/>
            <a:ext cx="73877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4800" b="1" dirty="0">
                <a:solidFill>
                  <a:srgbClr val="F79646"/>
                </a:solidFill>
              </a:rPr>
              <a:t>בית ספר במאה ה-20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759" y="3854986"/>
            <a:ext cx="414248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3600" dirty="0">
                <a:solidFill>
                  <a:schemeClr val="bg1"/>
                </a:solidFill>
              </a:rPr>
              <a:t>יש חומר שצריך לסיים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he-IL" sz="3600" dirty="0">
                <a:solidFill>
                  <a:schemeClr val="bg1"/>
                </a:solidFill>
              </a:rPr>
              <a:t>אותו ולהיבחן עליו</a:t>
            </a:r>
          </a:p>
        </p:txBody>
      </p:sp>
    </p:spTree>
    <p:extLst>
      <p:ext uri="{BB962C8B-B14F-4D97-AF65-F5344CB8AC3E}">
        <p14:creationId xmlns:p14="http://schemas.microsoft.com/office/powerpoint/2010/main" val="2099097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iparts.co/cliparts/8cz/Bz9/8czBz9Kcp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15583"/>
          <a:stretch/>
        </p:blipFill>
        <p:spPr bwMode="auto">
          <a:xfrm>
            <a:off x="3290379" y="1095889"/>
            <a:ext cx="256324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140" y="2767789"/>
            <a:ext cx="73877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4800" b="1" dirty="0">
                <a:solidFill>
                  <a:srgbClr val="F79646"/>
                </a:solidFill>
              </a:rPr>
              <a:t>אוניברסיטה במאה ה-20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759" y="3854986"/>
            <a:ext cx="414248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3600" dirty="0">
                <a:solidFill>
                  <a:schemeClr val="bg1"/>
                </a:solidFill>
              </a:rPr>
              <a:t>יש חומר שצריך לסיים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he-IL" sz="3600" dirty="0">
                <a:solidFill>
                  <a:schemeClr val="bg1"/>
                </a:solidFill>
              </a:rPr>
              <a:t>אותו ולהיבחן עליו</a:t>
            </a:r>
          </a:p>
        </p:txBody>
      </p:sp>
    </p:spTree>
    <p:extLst>
      <p:ext uri="{BB962C8B-B14F-4D97-AF65-F5344CB8AC3E}">
        <p14:creationId xmlns:p14="http://schemas.microsoft.com/office/powerpoint/2010/main" val="3536445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cons.iconarchive.com/icons/icons8/ios7/512/Very-Basic-Briefcase-Filled-icon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99" y="1095889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140" y="2767789"/>
            <a:ext cx="73877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4800" b="1" dirty="0">
                <a:solidFill>
                  <a:srgbClr val="F79646"/>
                </a:solidFill>
              </a:rPr>
              <a:t>עבודה במאה ה-20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333" y="3760857"/>
            <a:ext cx="6668813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3200" dirty="0">
                <a:solidFill>
                  <a:schemeClr val="bg1"/>
                </a:solidFill>
              </a:rPr>
              <a:t>אלה שלמדו את כל התיאוריה באים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he-IL" sz="3200" dirty="0">
                <a:solidFill>
                  <a:schemeClr val="bg1"/>
                </a:solidFill>
              </a:rPr>
              <a:t>להתחיל להתקדם בסולם הדרגות בעבודה</a:t>
            </a:r>
          </a:p>
        </p:txBody>
      </p:sp>
    </p:spTree>
    <p:extLst>
      <p:ext uri="{BB962C8B-B14F-4D97-AF65-F5344CB8AC3E}">
        <p14:creationId xmlns:p14="http://schemas.microsoft.com/office/powerpoint/2010/main" val="155777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493" y="3311604"/>
            <a:ext cx="7629013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6600" b="1" dirty="0">
                <a:solidFill>
                  <a:schemeClr val="bg1"/>
                </a:solidFill>
              </a:rPr>
              <a:t>כל זה לא רלוונטי יותר</a:t>
            </a:r>
          </a:p>
        </p:txBody>
      </p:sp>
      <p:sp>
        <p:nvSpPr>
          <p:cNvPr id="3" name="מלבן 2"/>
          <p:cNvSpPr/>
          <p:nvPr/>
        </p:nvSpPr>
        <p:spPr>
          <a:xfrm>
            <a:off x="933450" y="4419600"/>
            <a:ext cx="7277100" cy="2746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71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conomist lifelong lea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5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070" y="4948518"/>
            <a:ext cx="841785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7200" b="1" spc="300" dirty="0">
                <a:solidFill>
                  <a:schemeClr val="bg1"/>
                </a:solidFill>
              </a:rPr>
              <a:t>LIFELONG LEARNER</a:t>
            </a:r>
            <a:endParaRPr lang="he-IL" sz="72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64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5540188" y="1586756"/>
            <a:ext cx="2837330" cy="3684494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4800" b="1" dirty="0">
                <a:solidFill>
                  <a:schemeClr val="bg1"/>
                </a:solidFill>
              </a:rPr>
              <a:t>עולם החינוך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120588" y="1490007"/>
            <a:ext cx="2837330" cy="3684494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4800" b="1" dirty="0">
                <a:solidFill>
                  <a:schemeClr val="bg1"/>
                </a:solidFill>
              </a:rPr>
              <a:t>עולם העבודה</a:t>
            </a:r>
          </a:p>
        </p:txBody>
      </p:sp>
      <p:sp>
        <p:nvSpPr>
          <p:cNvPr id="4" name="חץ מעגלי 3"/>
          <p:cNvSpPr/>
          <p:nvPr/>
        </p:nvSpPr>
        <p:spPr>
          <a:xfrm>
            <a:off x="3244466" y="995086"/>
            <a:ext cx="2608730" cy="260873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357947"/>
              <a:gd name="adj5" fmla="val 12500"/>
            </a:avLst>
          </a:prstGeom>
          <a:solidFill>
            <a:srgbClr val="40404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</a:pPr>
            <a:endParaRPr lang="he-IL" sz="4800" b="1">
              <a:solidFill>
                <a:schemeClr val="bg1"/>
              </a:solidFill>
            </a:endParaRPr>
          </a:p>
        </p:txBody>
      </p:sp>
      <p:sp>
        <p:nvSpPr>
          <p:cNvPr id="5" name="חץ מעגלי 4"/>
          <p:cNvSpPr/>
          <p:nvPr/>
        </p:nvSpPr>
        <p:spPr>
          <a:xfrm rot="2288015" flipV="1">
            <a:off x="3572431" y="3347433"/>
            <a:ext cx="2553232" cy="235500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357947"/>
              <a:gd name="adj5" fmla="val 12500"/>
            </a:avLst>
          </a:prstGeom>
          <a:solidFill>
            <a:srgbClr val="40404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</a:pPr>
            <a:endParaRPr lang="he-IL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98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ebdesignertricks.com/wp-content/uploads/2015/07/dots-worl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4739"/>
            <a:ext cx="9144000" cy="57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3280278" y="2999656"/>
            <a:ext cx="2264572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1575" dirty="0">
                <a:solidFill>
                  <a:prstClr val="white"/>
                </a:solidFill>
              </a:rPr>
              <a:t>Frey &amp; Osborne</a:t>
            </a:r>
            <a:r>
              <a:rPr lang="he-IL" sz="1575" dirty="0">
                <a:solidFill>
                  <a:prstClr val="white"/>
                </a:solidFill>
                <a:latin typeface="FbSpoiler Regular" panose="02020603050405020304" pitchFamily="18" charset="-79"/>
              </a:rPr>
              <a:t>, אוקספורד</a:t>
            </a:r>
          </a:p>
        </p:txBody>
      </p:sp>
      <p:sp>
        <p:nvSpPr>
          <p:cNvPr id="6" name="מלבן 5"/>
          <p:cNvSpPr/>
          <p:nvPr/>
        </p:nvSpPr>
        <p:spPr>
          <a:xfrm>
            <a:off x="6104336" y="2994516"/>
            <a:ext cx="2264572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1575" dirty="0">
                <a:solidFill>
                  <a:prstClr val="white"/>
                </a:solidFill>
                <a:latin typeface="FbSpoiler Regular" panose="02020603050405020304" pitchFamily="18" charset="-79"/>
              </a:rPr>
              <a:t>מיקרוסופט והמעבדה לעתידנות</a:t>
            </a:r>
          </a:p>
        </p:txBody>
      </p:sp>
      <p:sp>
        <p:nvSpPr>
          <p:cNvPr id="7" name="מלבן 6"/>
          <p:cNvSpPr/>
          <p:nvPr/>
        </p:nvSpPr>
        <p:spPr>
          <a:xfrm>
            <a:off x="1092848" y="3004796"/>
            <a:ext cx="1627945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575" dirty="0">
                <a:solidFill>
                  <a:prstClr val="white"/>
                </a:solidFill>
                <a:latin typeface="FbSpoiler Regular" panose="02020603050405020304" pitchFamily="18" charset="-79"/>
              </a:rPr>
              <a:t>הבנק העולמי</a:t>
            </a:r>
          </a:p>
        </p:txBody>
      </p:sp>
      <p:sp>
        <p:nvSpPr>
          <p:cNvPr id="10" name="מלבן 9"/>
          <p:cNvSpPr/>
          <p:nvPr/>
        </p:nvSpPr>
        <p:spPr>
          <a:xfrm>
            <a:off x="6740131" y="3716935"/>
            <a:ext cx="1724954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1575" dirty="0">
                <a:solidFill>
                  <a:prstClr val="white"/>
                </a:solidFill>
              </a:rPr>
              <a:t>THNK</a:t>
            </a:r>
            <a:r>
              <a:rPr lang="he-IL" sz="1575" dirty="0">
                <a:solidFill>
                  <a:prstClr val="white"/>
                </a:solidFill>
                <a:latin typeface="FbSpoiler Regular" panose="02020603050405020304" pitchFamily="18" charset="-79"/>
              </a:rPr>
              <a:t>, אמסטרדם</a:t>
            </a:r>
          </a:p>
        </p:txBody>
      </p:sp>
      <p:sp>
        <p:nvSpPr>
          <p:cNvPr id="11" name="מלבן 10"/>
          <p:cNvSpPr/>
          <p:nvPr/>
        </p:nvSpPr>
        <p:spPr>
          <a:xfrm>
            <a:off x="2531430" y="3705545"/>
            <a:ext cx="1031207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575" dirty="0">
                <a:solidFill>
                  <a:prstClr val="white"/>
                </a:solidFill>
                <a:latin typeface="FbSpoiler Regular" panose="02020603050405020304" pitchFamily="18" charset="-79"/>
              </a:rPr>
              <a:t>או"ם</a:t>
            </a:r>
          </a:p>
        </p:txBody>
      </p:sp>
      <p:sp>
        <p:nvSpPr>
          <p:cNvPr id="12" name="מלבן 11"/>
          <p:cNvSpPr/>
          <p:nvPr/>
        </p:nvSpPr>
        <p:spPr>
          <a:xfrm>
            <a:off x="3934330" y="3709341"/>
            <a:ext cx="1031207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575" dirty="0">
                <a:solidFill>
                  <a:prstClr val="white"/>
                </a:solidFill>
                <a:latin typeface="FbSpoiler Regular" panose="02020603050405020304" pitchFamily="18" charset="-79"/>
              </a:rPr>
              <a:t>פיז"ה</a:t>
            </a:r>
          </a:p>
        </p:txBody>
      </p:sp>
      <p:sp>
        <p:nvSpPr>
          <p:cNvPr id="13" name="מלבן 12"/>
          <p:cNvSpPr/>
          <p:nvPr/>
        </p:nvSpPr>
        <p:spPr>
          <a:xfrm>
            <a:off x="5337229" y="3701748"/>
            <a:ext cx="1031207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75" dirty="0">
                <a:solidFill>
                  <a:prstClr val="white"/>
                </a:solidFill>
              </a:rPr>
              <a:t>OECD</a:t>
            </a:r>
            <a:endParaRPr lang="he-IL" sz="1575" dirty="0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28530" y="3713138"/>
            <a:ext cx="1031207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75" dirty="0">
                <a:solidFill>
                  <a:prstClr val="white"/>
                </a:solidFill>
              </a:rPr>
              <a:t>S4YE</a:t>
            </a:r>
            <a:endParaRPr lang="he-IL" sz="1575" dirty="0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593434" y="4441126"/>
            <a:ext cx="3268017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1575" dirty="0">
                <a:solidFill>
                  <a:prstClr val="white"/>
                </a:solidFill>
                <a:latin typeface="FbSpoiler Regular" panose="02020603050405020304" pitchFamily="18" charset="-79"/>
              </a:rPr>
              <a:t>מרכז </a:t>
            </a:r>
            <a:r>
              <a:rPr lang="he-IL" sz="1575" dirty="0" err="1">
                <a:solidFill>
                  <a:prstClr val="white"/>
                </a:solidFill>
                <a:latin typeface="FbSpoiler Regular" panose="02020603050405020304" pitchFamily="18" charset="-79"/>
              </a:rPr>
              <a:t>טאוב</a:t>
            </a:r>
            <a:r>
              <a:rPr lang="he-IL" sz="1575" dirty="0">
                <a:solidFill>
                  <a:prstClr val="white"/>
                </a:solidFill>
                <a:latin typeface="FbSpoiler Regular" panose="02020603050405020304" pitchFamily="18" charset="-79"/>
              </a:rPr>
              <a:t> לחקר המדיניות החברתית בישראל</a:t>
            </a:r>
          </a:p>
        </p:txBody>
      </p:sp>
      <p:sp>
        <p:nvSpPr>
          <p:cNvPr id="16" name="מלבן 15"/>
          <p:cNvSpPr/>
          <p:nvPr/>
        </p:nvSpPr>
        <p:spPr>
          <a:xfrm>
            <a:off x="1954581" y="4441126"/>
            <a:ext cx="2264572" cy="510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1575" dirty="0">
                <a:solidFill>
                  <a:prstClr val="white"/>
                </a:solidFill>
                <a:latin typeface="FbSpoiler Regular" panose="02020603050405020304" pitchFamily="18" charset="-79"/>
              </a:rPr>
              <a:t>המועצה הלאומית לכלכלה</a:t>
            </a:r>
          </a:p>
        </p:txBody>
      </p:sp>
      <p:sp>
        <p:nvSpPr>
          <p:cNvPr id="17" name="מלבן 16"/>
          <p:cNvSpPr/>
          <p:nvPr/>
        </p:nvSpPr>
        <p:spPr>
          <a:xfrm>
            <a:off x="3934331" y="1232298"/>
            <a:ext cx="5134654" cy="370460"/>
          </a:xfrm>
          <a:prstGeom prst="rect">
            <a:avLst/>
          </a:prstGeom>
          <a:solidFill>
            <a:srgbClr val="595959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3512" y="1150156"/>
            <a:ext cx="4716356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700" b="1" dirty="0">
                <a:solidFill>
                  <a:prstClr val="white"/>
                </a:solidFill>
                <a:latin typeface="FbSpoiler Bold" panose="02020803050405020304" pitchFamily="18" charset="-79"/>
              </a:rPr>
              <a:t>גופים החוקרים את העולם החדש</a:t>
            </a:r>
          </a:p>
        </p:txBody>
      </p:sp>
    </p:spTree>
    <p:extLst>
      <p:ext uri="{BB962C8B-B14F-4D97-AF65-F5344CB8AC3E}">
        <p14:creationId xmlns:p14="http://schemas.microsoft.com/office/powerpoint/2010/main" val="279636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-York-taxi-driver-Osman-Chowdh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79657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073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475" y="1130300"/>
            <a:ext cx="4447051" cy="264687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6600" b="1" dirty="0">
                <a:solidFill>
                  <a:srgbClr val="ED7D31"/>
                </a:solidFill>
                <a:latin typeface="FbSpoiler Bold" panose="02020803050405020304" pitchFamily="18" charset="-79"/>
              </a:rPr>
              <a:t>65%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261" y="3446756"/>
            <a:ext cx="787747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>
                <a:solidFill>
                  <a:prstClr val="white"/>
                </a:solidFill>
                <a:latin typeface="FbSpoiler Regular" panose="02020603050405020304" pitchFamily="18" charset="-79"/>
              </a:rPr>
              <a:t>מהתלמידים כיום יעבדו במקצוע שעדיין לא הומצא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665" y="6147932"/>
            <a:ext cx="624722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i="1" dirty="0">
                <a:solidFill>
                  <a:prstClr val="white"/>
                </a:solidFill>
                <a:latin typeface="FbSpoiler Regular" panose="02020603050405020304" pitchFamily="18" charset="-79"/>
              </a:rPr>
              <a:t>דוח משותף של מיקרוסופט והמעבדה לעתידנות, אוגוסט 2016</a:t>
            </a:r>
          </a:p>
        </p:txBody>
      </p:sp>
    </p:spTree>
    <p:extLst>
      <p:ext uri="{BB962C8B-B14F-4D97-AF65-F5344CB8AC3E}">
        <p14:creationId xmlns:p14="http://schemas.microsoft.com/office/powerpoint/2010/main" val="168978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8"/>
          <p:cNvSpPr/>
          <p:nvPr/>
        </p:nvSpPr>
        <p:spPr bwMode="auto">
          <a:xfrm>
            <a:off x="68900" y="6510929"/>
            <a:ext cx="121517" cy="121891"/>
          </a:xfrm>
          <a:prstGeom prst="rect">
            <a:avLst/>
          </a:prstGeom>
          <a:solidFill>
            <a:schemeClr val="accent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kern="0" dirty="0">
              <a:solidFill>
                <a:prstClr val="white"/>
              </a:solidFill>
            </a:endParaRPr>
          </a:p>
        </p:txBody>
      </p:sp>
      <p:sp>
        <p:nvSpPr>
          <p:cNvPr id="3" name="Rounded Rectangle 39"/>
          <p:cNvSpPr/>
          <p:nvPr/>
        </p:nvSpPr>
        <p:spPr bwMode="auto">
          <a:xfrm>
            <a:off x="109405" y="6470299"/>
            <a:ext cx="121517" cy="121891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kern="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280" y="6453336"/>
            <a:ext cx="1003801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defRPr/>
            </a:pPr>
            <a:r>
              <a:rPr lang="en-US" sz="1000" kern="0" dirty="0">
                <a:solidFill>
                  <a:prstClr val="white"/>
                </a:solidFill>
                <a:ea typeface="OronMF"/>
                <a:cs typeface="OronMF"/>
              </a:rPr>
              <a:t>Friedman,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7488" y="1754216"/>
            <a:ext cx="5977919" cy="21185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lnSpc>
                <a:spcPts val="7920"/>
              </a:lnSpc>
              <a:defRPr/>
            </a:pPr>
            <a:r>
              <a:rPr lang="en-US" sz="5400" b="1" kern="0" dirty="0">
                <a:solidFill>
                  <a:prstClr val="white"/>
                </a:solidFill>
                <a:cs typeface="FbSpoiler Bold" panose="02020803050405020304" pitchFamily="18" charset="-79"/>
              </a:rPr>
              <a:t>         Need a Job?</a:t>
            </a:r>
          </a:p>
          <a:p>
            <a:pPr rtl="0">
              <a:lnSpc>
                <a:spcPts val="7920"/>
              </a:lnSpc>
              <a:defRPr/>
            </a:pPr>
            <a:r>
              <a:rPr lang="en-US" sz="10350" b="1" kern="0" dirty="0">
                <a:solidFill>
                  <a:srgbClr val="F79646"/>
                </a:solidFill>
                <a:cs typeface="FbSpoiler Bold" panose="02020803050405020304" pitchFamily="18" charset="-79"/>
              </a:rPr>
              <a:t>INVENT IT</a:t>
            </a:r>
            <a:endParaRPr lang="he-IL" sz="10350" b="1" kern="0" dirty="0">
              <a:solidFill>
                <a:srgbClr val="F79646"/>
              </a:solidFill>
              <a:cs typeface="FbSpoiler Bold" panose="02020803050405020304" pitchFamily="18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131858" y="3939985"/>
            <a:ext cx="3133165" cy="1129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2998693" y="3939985"/>
            <a:ext cx="3133165" cy="1129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134472" y="3939984"/>
            <a:ext cx="3133165" cy="1129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6984142" y="4120039"/>
            <a:ext cx="142859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4400" b="1" dirty="0">
                <a:solidFill>
                  <a:srgbClr val="404040"/>
                </a:solidFill>
              </a:rPr>
              <a:t>ילדים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0734" y="4120038"/>
            <a:ext cx="172675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4400" b="1" dirty="0">
                <a:solidFill>
                  <a:srgbClr val="404040"/>
                </a:solidFill>
              </a:rPr>
              <a:t>צעירים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841" y="4120038"/>
            <a:ext cx="207140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4400" b="1" dirty="0">
                <a:solidFill>
                  <a:srgbClr val="404040"/>
                </a:solidFill>
              </a:rPr>
              <a:t>מבוגרים</a:t>
            </a:r>
          </a:p>
        </p:txBody>
      </p:sp>
    </p:spTree>
    <p:extLst>
      <p:ext uri="{BB962C8B-B14F-4D97-AF65-F5344CB8AC3E}">
        <p14:creationId xmlns:p14="http://schemas.microsoft.com/office/powerpoint/2010/main" val="1680430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7005918" y="753035"/>
            <a:ext cx="927847" cy="9278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1</a:t>
            </a:r>
          </a:p>
        </p:txBody>
      </p:sp>
      <p:sp>
        <p:nvSpPr>
          <p:cNvPr id="3" name="אליפסה 2"/>
          <p:cNvSpPr/>
          <p:nvPr/>
        </p:nvSpPr>
        <p:spPr>
          <a:xfrm>
            <a:off x="7005918" y="2640106"/>
            <a:ext cx="927847" cy="9278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7005918" y="4527177"/>
            <a:ext cx="927847" cy="9278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8975" y="893792"/>
            <a:ext cx="40260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3600" dirty="0">
                <a:solidFill>
                  <a:schemeClr val="bg1"/>
                </a:solidFill>
              </a:rPr>
              <a:t>ללמוד תוך כדי תנועה.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883" y="2828835"/>
            <a:ext cx="610496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3600" dirty="0">
                <a:solidFill>
                  <a:schemeClr val="bg1"/>
                </a:solidFill>
              </a:rPr>
              <a:t>להכיל חוסר ודאות.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3600" dirty="0">
                <a:solidFill>
                  <a:schemeClr val="bg1"/>
                </a:solidFill>
              </a:rPr>
              <a:t>לשאוף לחוסר ודאות.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883" y="4527176"/>
            <a:ext cx="619909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3600" dirty="0">
                <a:solidFill>
                  <a:schemeClr val="bg1"/>
                </a:solidFill>
              </a:rPr>
              <a:t>להמציא את עצמנו מחדש,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he-IL" sz="3600" dirty="0">
                <a:solidFill>
                  <a:schemeClr val="bg1"/>
                </a:solidFill>
              </a:rPr>
              <a:t>ושוב מחדש,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he-IL" sz="3600" dirty="0">
                <a:solidFill>
                  <a:schemeClr val="bg1"/>
                </a:solidFill>
              </a:rPr>
              <a:t>לעזור לאחרים להמציא את עצמם.</a:t>
            </a:r>
          </a:p>
        </p:txBody>
      </p:sp>
    </p:spTree>
    <p:extLst>
      <p:ext uri="{BB962C8B-B14F-4D97-AF65-F5344CB8AC3E}">
        <p14:creationId xmlns:p14="http://schemas.microsoft.com/office/powerpoint/2010/main" val="19001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"/>
          <p:cNvGraphicFramePr/>
          <p:nvPr>
            <p:extLst>
              <p:ext uri="{D42A27DB-BD31-4B8C-83A1-F6EECF244321}">
                <p14:modId xmlns:p14="http://schemas.microsoft.com/office/powerpoint/2010/main" val="1725985789"/>
              </p:ext>
            </p:extLst>
          </p:nvPr>
        </p:nvGraphicFramePr>
        <p:xfrm>
          <a:off x="1257300" y="910166"/>
          <a:ext cx="7137400" cy="47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62290" y="1182934"/>
            <a:ext cx="2725467" cy="1432411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1843425"/>
              </a:avLst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he-IL" sz="2800" spc="300" dirty="0">
                <a:solidFill>
                  <a:prstClr val="white"/>
                </a:solidFill>
                <a:latin typeface="FbSpoiler Bold" pitchFamily="18" charset="-79"/>
              </a:rPr>
              <a:t>עובדים</a:t>
            </a:r>
          </a:p>
        </p:txBody>
      </p:sp>
      <p:sp>
        <p:nvSpPr>
          <p:cNvPr id="17" name="TextBox 16"/>
          <p:cNvSpPr txBox="1"/>
          <p:nvPr/>
        </p:nvSpPr>
        <p:spPr>
          <a:xfrm rot="2253113">
            <a:off x="4039377" y="1806594"/>
            <a:ext cx="2725467" cy="2103017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1533908"/>
              </a:avLst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he-IL" sz="2800" spc="300" dirty="0">
                <a:solidFill>
                  <a:prstClr val="white"/>
                </a:solidFill>
                <a:latin typeface="FbSpoiler Bold" pitchFamily="18" charset="-79"/>
              </a:rPr>
              <a:t>מנהלי דרג ביניים</a:t>
            </a:r>
          </a:p>
        </p:txBody>
      </p:sp>
      <p:sp>
        <p:nvSpPr>
          <p:cNvPr id="18" name="TextBox 17"/>
          <p:cNvSpPr txBox="1"/>
          <p:nvPr/>
        </p:nvSpPr>
        <p:spPr>
          <a:xfrm rot="20556695">
            <a:off x="3564668" y="2238609"/>
            <a:ext cx="2725467" cy="2264264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0881078"/>
              </a:avLst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he-IL" sz="2800" spc="300" dirty="0">
                <a:solidFill>
                  <a:prstClr val="white"/>
                </a:solidFill>
                <a:latin typeface="FbSpoiler Bold" pitchFamily="18" charset="-79"/>
              </a:rPr>
              <a:t>מנהלים בכירים</a:t>
            </a:r>
          </a:p>
        </p:txBody>
      </p:sp>
    </p:spTree>
    <p:extLst>
      <p:ext uri="{BB962C8B-B14F-4D97-AF65-F5344CB8AC3E}">
        <p14:creationId xmlns:p14="http://schemas.microsoft.com/office/powerpoint/2010/main" val="1780963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"/>
          <p:cNvGraphicFramePr/>
          <p:nvPr>
            <p:extLst>
              <p:ext uri="{D42A27DB-BD31-4B8C-83A1-F6EECF244321}">
                <p14:modId xmlns:p14="http://schemas.microsoft.com/office/powerpoint/2010/main" val="95939966"/>
              </p:ext>
            </p:extLst>
          </p:nvPr>
        </p:nvGraphicFramePr>
        <p:xfrm>
          <a:off x="1257300" y="910166"/>
          <a:ext cx="7137400" cy="47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62290" y="1182934"/>
            <a:ext cx="2725467" cy="1432411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1843425"/>
              </a:avLst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he-IL" sz="2800" spc="300" dirty="0">
                <a:solidFill>
                  <a:prstClr val="white"/>
                </a:solidFill>
                <a:latin typeface="FbSpoiler Bold" pitchFamily="18" charset="-79"/>
              </a:rPr>
              <a:t>עובדים</a:t>
            </a:r>
          </a:p>
        </p:txBody>
      </p:sp>
      <p:sp>
        <p:nvSpPr>
          <p:cNvPr id="17" name="TextBox 16"/>
          <p:cNvSpPr txBox="1"/>
          <p:nvPr/>
        </p:nvSpPr>
        <p:spPr>
          <a:xfrm rot="2253113">
            <a:off x="4039377" y="1806594"/>
            <a:ext cx="2725467" cy="2103017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1533908"/>
              </a:avLst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he-IL" sz="2800" spc="300" dirty="0">
                <a:solidFill>
                  <a:prstClr val="white"/>
                </a:solidFill>
                <a:latin typeface="FbSpoiler Bold" pitchFamily="18" charset="-79"/>
              </a:rPr>
              <a:t>מנהלי דרג ביניים</a:t>
            </a:r>
          </a:p>
        </p:txBody>
      </p:sp>
      <p:sp>
        <p:nvSpPr>
          <p:cNvPr id="18" name="TextBox 17"/>
          <p:cNvSpPr txBox="1"/>
          <p:nvPr/>
        </p:nvSpPr>
        <p:spPr>
          <a:xfrm rot="20556695">
            <a:off x="3564668" y="2238609"/>
            <a:ext cx="2725467" cy="2264264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0881078"/>
              </a:avLst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he-IL" sz="2800" spc="300" dirty="0">
                <a:solidFill>
                  <a:prstClr val="white"/>
                </a:solidFill>
                <a:latin typeface="FbSpoiler Bold" pitchFamily="18" charset="-79"/>
              </a:rPr>
              <a:t>מנהלים בכירים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944" y="4017072"/>
            <a:ext cx="1617752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000" b="1" dirty="0">
                <a:solidFill>
                  <a:srgbClr val="AEC717"/>
                </a:solidFill>
                <a:latin typeface="FbSpoiler Bold" panose="02020803050405020304" pitchFamily="18" charset="-79"/>
              </a:rPr>
              <a:t>"קריירה"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820" y="5216258"/>
            <a:ext cx="1532792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000" b="1" dirty="0">
                <a:solidFill>
                  <a:srgbClr val="CD296F"/>
                </a:solidFill>
                <a:latin typeface="FbSpoiler Bold" panose="02020803050405020304" pitchFamily="18" charset="-79"/>
              </a:rPr>
              <a:t>"עבודה"</a:t>
            </a:r>
          </a:p>
        </p:txBody>
      </p:sp>
      <p:cxnSp>
        <p:nvCxnSpPr>
          <p:cNvPr id="8" name="מחבר ישר 7"/>
          <p:cNvCxnSpPr/>
          <p:nvPr/>
        </p:nvCxnSpPr>
        <p:spPr>
          <a:xfrm flipH="1">
            <a:off x="2792170" y="4823579"/>
            <a:ext cx="710961" cy="5064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H="1">
            <a:off x="2079141" y="3898900"/>
            <a:ext cx="1426059" cy="441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2490951" y="2717168"/>
            <a:ext cx="1337047" cy="191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568" y="2668753"/>
            <a:ext cx="2382383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000" b="1" dirty="0">
                <a:solidFill>
                  <a:srgbClr val="00B0F0"/>
                </a:solidFill>
                <a:latin typeface="FbSpoiler Bold" panose="02020803050405020304" pitchFamily="18" charset="-79"/>
              </a:rPr>
              <a:t>"מימוש עצמי"</a:t>
            </a:r>
          </a:p>
        </p:txBody>
      </p:sp>
    </p:spTree>
    <p:extLst>
      <p:ext uri="{BB962C8B-B14F-4D97-AF65-F5344CB8AC3E}">
        <p14:creationId xmlns:p14="http://schemas.microsoft.com/office/powerpoint/2010/main" val="28068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"/>
          <p:cNvGraphicFramePr/>
          <p:nvPr>
            <p:extLst/>
          </p:nvPr>
        </p:nvGraphicFramePr>
        <p:xfrm>
          <a:off x="1257300" y="910166"/>
          <a:ext cx="7137400" cy="47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62290" y="1182934"/>
            <a:ext cx="2725467" cy="1432411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1843425"/>
              </a:avLst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Bold" pitchFamily="18" charset="-79"/>
                <a:ea typeface="+mn-ea"/>
                <a:cs typeface="Arial" panose="020B0604020202020204" pitchFamily="34" charset="0"/>
              </a:rPr>
              <a:t>עובדים</a:t>
            </a:r>
          </a:p>
        </p:txBody>
      </p:sp>
      <p:sp>
        <p:nvSpPr>
          <p:cNvPr id="17" name="TextBox 16"/>
          <p:cNvSpPr txBox="1"/>
          <p:nvPr/>
        </p:nvSpPr>
        <p:spPr>
          <a:xfrm rot="2253113">
            <a:off x="4039377" y="1806594"/>
            <a:ext cx="2725467" cy="2103017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1533908"/>
              </a:avLst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Bold" pitchFamily="18" charset="-79"/>
                <a:ea typeface="+mn-ea"/>
                <a:cs typeface="Arial" panose="020B0604020202020204" pitchFamily="34" charset="0"/>
              </a:rPr>
              <a:t>מנהלי דרג ביניים</a:t>
            </a:r>
          </a:p>
        </p:txBody>
      </p:sp>
      <p:sp>
        <p:nvSpPr>
          <p:cNvPr id="18" name="TextBox 17"/>
          <p:cNvSpPr txBox="1"/>
          <p:nvPr/>
        </p:nvSpPr>
        <p:spPr>
          <a:xfrm rot="20556695">
            <a:off x="3564668" y="2238609"/>
            <a:ext cx="2725467" cy="2264264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0881078"/>
              </a:avLst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Bold" pitchFamily="18" charset="-79"/>
                <a:ea typeface="+mn-ea"/>
                <a:cs typeface="Arial" panose="020B0604020202020204" pitchFamily="34" charset="0"/>
              </a:rPr>
              <a:t>מנהלים בכירים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568" y="4017072"/>
            <a:ext cx="212643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AEC717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Arial" panose="020B0604020202020204" pitchFamily="34" charset="0"/>
              </a:rPr>
              <a:t>"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AEC717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Arial" panose="020B0604020202020204" pitchFamily="34" charset="0"/>
              </a:rPr>
              <a:t>מימוש עצמי"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229" y="5216258"/>
            <a:ext cx="2382383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1" i="0" u="none" strike="noStrike" kern="1200" cap="none" spc="0" normalizeH="0" baseline="0" noProof="0" dirty="0">
                <a:ln>
                  <a:noFill/>
                </a:ln>
                <a:solidFill>
                  <a:srgbClr val="CD296F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Arial" panose="020B0604020202020204" pitchFamily="34" charset="0"/>
              </a:rPr>
              <a:t>"מימוש עצמי"</a:t>
            </a:r>
          </a:p>
        </p:txBody>
      </p:sp>
      <p:cxnSp>
        <p:nvCxnSpPr>
          <p:cNvPr id="8" name="מחבר ישר 7"/>
          <p:cNvCxnSpPr/>
          <p:nvPr/>
        </p:nvCxnSpPr>
        <p:spPr>
          <a:xfrm flipH="1">
            <a:off x="2792170" y="4823579"/>
            <a:ext cx="710961" cy="5064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H="1">
            <a:off x="2079141" y="3898900"/>
            <a:ext cx="1426059" cy="441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2490951" y="2717168"/>
            <a:ext cx="1337047" cy="191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568" y="2668753"/>
            <a:ext cx="2382383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Arial" panose="020B0604020202020204" pitchFamily="34" charset="0"/>
              </a:rPr>
              <a:t>"מימוש עצמי"</a:t>
            </a:r>
          </a:p>
        </p:txBody>
      </p:sp>
    </p:spTree>
    <p:extLst>
      <p:ext uri="{BB962C8B-B14F-4D97-AF65-F5344CB8AC3E}">
        <p14:creationId xmlns:p14="http://schemas.microsoft.com/office/powerpoint/2010/main" val="12642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"/>
          <p:cNvGraphicFramePr/>
          <p:nvPr>
            <p:extLst/>
          </p:nvPr>
        </p:nvGraphicFramePr>
        <p:xfrm>
          <a:off x="1257300" y="910166"/>
          <a:ext cx="7137400" cy="47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62290" y="1182934"/>
            <a:ext cx="2725467" cy="1432411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1843425"/>
              </a:avLst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he-IL" sz="2800" spc="300" dirty="0">
                <a:solidFill>
                  <a:prstClr val="white"/>
                </a:solidFill>
                <a:latin typeface="FbSpoiler Bold" pitchFamily="18" charset="-79"/>
              </a:rPr>
              <a:t>עובדים</a:t>
            </a:r>
          </a:p>
        </p:txBody>
      </p:sp>
      <p:sp>
        <p:nvSpPr>
          <p:cNvPr id="17" name="TextBox 16"/>
          <p:cNvSpPr txBox="1"/>
          <p:nvPr/>
        </p:nvSpPr>
        <p:spPr>
          <a:xfrm rot="2253113">
            <a:off x="4039377" y="1806594"/>
            <a:ext cx="2725467" cy="2103017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1533908"/>
              </a:avLst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he-IL" sz="2800" spc="300" dirty="0">
                <a:solidFill>
                  <a:prstClr val="white"/>
                </a:solidFill>
                <a:latin typeface="FbSpoiler Bold" pitchFamily="18" charset="-79"/>
              </a:rPr>
              <a:t>מנהלי דרג ביניים</a:t>
            </a:r>
          </a:p>
        </p:txBody>
      </p:sp>
      <p:sp>
        <p:nvSpPr>
          <p:cNvPr id="18" name="TextBox 17"/>
          <p:cNvSpPr txBox="1"/>
          <p:nvPr/>
        </p:nvSpPr>
        <p:spPr>
          <a:xfrm rot="20556695">
            <a:off x="3564668" y="2238609"/>
            <a:ext cx="2725467" cy="2264264"/>
          </a:xfrm>
          <a:prstGeom prst="rect">
            <a:avLst/>
          </a:prstGeom>
          <a:noFill/>
        </p:spPr>
        <p:txBody>
          <a:bodyPr wrap="none" rtlCol="1">
            <a:prstTxWarp prst="textArchUp">
              <a:avLst>
                <a:gd name="adj" fmla="val 10881078"/>
              </a:avLst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he-IL" sz="2800" spc="300" dirty="0">
                <a:solidFill>
                  <a:prstClr val="white"/>
                </a:solidFill>
                <a:latin typeface="FbSpoiler Bold" pitchFamily="18" charset="-79"/>
              </a:rPr>
              <a:t>מנהלים בכירים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39" y="4026060"/>
            <a:ext cx="2090637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000" b="1" dirty="0" err="1">
                <a:solidFill>
                  <a:srgbClr val="AEC717"/>
                </a:solidFill>
                <a:latin typeface="FbSpoiler Bold" panose="02020803050405020304" pitchFamily="18" charset="-79"/>
              </a:rPr>
              <a:t>פותרי</a:t>
            </a:r>
            <a:r>
              <a:rPr lang="he-IL" sz="3000" b="1" dirty="0">
                <a:solidFill>
                  <a:srgbClr val="AEC717"/>
                </a:solidFill>
                <a:latin typeface="FbSpoiler Bold" panose="02020803050405020304" pitchFamily="18" charset="-79"/>
              </a:rPr>
              <a:t> בעיות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975" y="5216258"/>
            <a:ext cx="2090637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000" b="1" dirty="0" err="1">
                <a:solidFill>
                  <a:srgbClr val="CD296F"/>
                </a:solidFill>
                <a:latin typeface="FbSpoiler Bold" panose="02020803050405020304" pitchFamily="18" charset="-79"/>
              </a:rPr>
              <a:t>פותרי</a:t>
            </a:r>
            <a:r>
              <a:rPr lang="he-IL" sz="3000" b="1" dirty="0">
                <a:solidFill>
                  <a:srgbClr val="CD296F"/>
                </a:solidFill>
                <a:latin typeface="FbSpoiler Bold" panose="02020803050405020304" pitchFamily="18" charset="-79"/>
              </a:rPr>
              <a:t> בעיות</a:t>
            </a:r>
          </a:p>
        </p:txBody>
      </p:sp>
      <p:cxnSp>
        <p:nvCxnSpPr>
          <p:cNvPr id="8" name="מחבר ישר 7"/>
          <p:cNvCxnSpPr/>
          <p:nvPr/>
        </p:nvCxnSpPr>
        <p:spPr>
          <a:xfrm flipH="1">
            <a:off x="2792170" y="4823579"/>
            <a:ext cx="710961" cy="5064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H="1">
            <a:off x="2393576" y="3898900"/>
            <a:ext cx="1111625" cy="4041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2490951" y="2717168"/>
            <a:ext cx="1337047" cy="191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0314" y="2668753"/>
            <a:ext cx="2090637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000" b="1" dirty="0" err="1">
                <a:solidFill>
                  <a:srgbClr val="00B0F0"/>
                </a:solidFill>
                <a:latin typeface="FbSpoiler Bold" panose="02020803050405020304" pitchFamily="18" charset="-79"/>
              </a:rPr>
              <a:t>פותרי</a:t>
            </a:r>
            <a:r>
              <a:rPr lang="he-IL" sz="3000" b="1" dirty="0">
                <a:solidFill>
                  <a:srgbClr val="00B0F0"/>
                </a:solidFill>
                <a:latin typeface="FbSpoiler Bold" panose="02020803050405020304" pitchFamily="18" charset="-79"/>
              </a:rPr>
              <a:t> בעיות</a:t>
            </a:r>
          </a:p>
        </p:txBody>
      </p:sp>
    </p:spTree>
    <p:extLst>
      <p:ext uri="{BB962C8B-B14F-4D97-AF65-F5344CB8AC3E}">
        <p14:creationId xmlns:p14="http://schemas.microsoft.com/office/powerpoint/2010/main" val="27509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-437029" y="2828835"/>
            <a:ext cx="100180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>
                <a:solidFill>
                  <a:schemeClr val="accent6"/>
                </a:solidFill>
              </a:rPr>
              <a:t>פתרון-בעיות מורכבות</a:t>
            </a:r>
          </a:p>
        </p:txBody>
      </p:sp>
    </p:spTree>
    <p:extLst>
      <p:ext uri="{BB962C8B-B14F-4D97-AF65-F5344CB8AC3E}">
        <p14:creationId xmlns:p14="http://schemas.microsoft.com/office/powerpoint/2010/main" val="49531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287" y="3047999"/>
            <a:ext cx="665259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יצירתיות יום יומית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3024" y="2789904"/>
            <a:ext cx="5492509" cy="1730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93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11"/>
          <p:cNvGrpSpPr/>
          <p:nvPr/>
        </p:nvGrpSpPr>
        <p:grpSpPr>
          <a:xfrm>
            <a:off x="5168332" y="1446764"/>
            <a:ext cx="2250000" cy="2250000"/>
            <a:chOff x="5436096" y="2288613"/>
            <a:chExt cx="2250000" cy="2250000"/>
          </a:xfrm>
          <a:noFill/>
        </p:grpSpPr>
        <p:sp>
          <p:nvSpPr>
            <p:cNvPr id="16" name="אליפסה 15"/>
            <p:cNvSpPr>
              <a:spLocks/>
            </p:cNvSpPr>
            <p:nvPr/>
          </p:nvSpPr>
          <p:spPr>
            <a:xfrm>
              <a:off x="5436096" y="2288613"/>
              <a:ext cx="2250000" cy="2250000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4500" dirty="0">
                <a:solidFill>
                  <a:prstClr val="white"/>
                </a:solidFill>
                <a:latin typeface="FbSpoiler Bold" pitchFamily="18" charset="-79"/>
              </a:endParaRPr>
            </a:p>
          </p:txBody>
        </p:sp>
        <p:sp>
          <p:nvSpPr>
            <p:cNvPr id="2" name="מלבן 1"/>
            <p:cNvSpPr/>
            <p:nvPr/>
          </p:nvSpPr>
          <p:spPr>
            <a:xfrm>
              <a:off x="5806976" y="3098140"/>
              <a:ext cx="1481496" cy="784830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e-IL" sz="4500" dirty="0">
                  <a:solidFill>
                    <a:prstClr val="white"/>
                  </a:solidFill>
                  <a:latin typeface="FbSpoiler Bold" pitchFamily="18" charset="-79"/>
                </a:rPr>
                <a:t>הורות</a:t>
              </a:r>
            </a:p>
          </p:txBody>
        </p:sp>
      </p:grpSp>
      <p:grpSp>
        <p:nvGrpSpPr>
          <p:cNvPr id="4" name="קבוצה 18"/>
          <p:cNvGrpSpPr/>
          <p:nvPr/>
        </p:nvGrpSpPr>
        <p:grpSpPr>
          <a:xfrm>
            <a:off x="3440140" y="1446764"/>
            <a:ext cx="2250000" cy="2250000"/>
            <a:chOff x="3460816" y="332656"/>
            <a:chExt cx="2250000" cy="2250000"/>
          </a:xfrm>
          <a:noFill/>
        </p:grpSpPr>
        <p:sp>
          <p:nvSpPr>
            <p:cNvPr id="17" name="אליפסה 16"/>
            <p:cNvSpPr>
              <a:spLocks noChangeAspect="1"/>
            </p:cNvSpPr>
            <p:nvPr/>
          </p:nvSpPr>
          <p:spPr>
            <a:xfrm>
              <a:off x="3460816" y="332656"/>
              <a:ext cx="2250000" cy="2250000"/>
            </a:xfrm>
            <a:prstGeom prst="ellipse">
              <a:avLst/>
            </a:prstGeom>
            <a:solidFill>
              <a:srgbClr val="00B0F0">
                <a:alpha val="65000"/>
              </a:srgbClr>
            </a:solidFill>
            <a:ln w="76200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4500" dirty="0">
                <a:solidFill>
                  <a:prstClr val="white"/>
                </a:solidFill>
                <a:latin typeface="FbSpoiler Bold" pitchFamily="18" charset="-79"/>
              </a:endParaRPr>
            </a:p>
          </p:txBody>
        </p:sp>
        <p:sp>
          <p:nvSpPr>
            <p:cNvPr id="26" name="מלבן 25"/>
            <p:cNvSpPr/>
            <p:nvPr/>
          </p:nvSpPr>
          <p:spPr>
            <a:xfrm>
              <a:off x="3827035" y="1124744"/>
              <a:ext cx="1435008" cy="784830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e-IL" sz="4500" dirty="0">
                  <a:solidFill>
                    <a:prstClr val="white"/>
                  </a:solidFill>
                  <a:latin typeface="FbSpoiler Bold" pitchFamily="18" charset="-79"/>
                </a:rPr>
                <a:t>זוגיות</a:t>
              </a:r>
            </a:p>
          </p:txBody>
        </p:sp>
      </p:grpSp>
      <p:grpSp>
        <p:nvGrpSpPr>
          <p:cNvPr id="5" name="קבוצה 12"/>
          <p:cNvGrpSpPr/>
          <p:nvPr/>
        </p:nvGrpSpPr>
        <p:grpSpPr>
          <a:xfrm>
            <a:off x="1639940" y="1446764"/>
            <a:ext cx="2250000" cy="2250000"/>
            <a:chOff x="3446832" y="4437112"/>
            <a:chExt cx="2250000" cy="2250000"/>
          </a:xfrm>
          <a:noFill/>
        </p:grpSpPr>
        <p:sp>
          <p:nvSpPr>
            <p:cNvPr id="15" name="אליפסה 14"/>
            <p:cNvSpPr>
              <a:spLocks noChangeAspect="1"/>
            </p:cNvSpPr>
            <p:nvPr/>
          </p:nvSpPr>
          <p:spPr>
            <a:xfrm>
              <a:off x="3446832" y="4437112"/>
              <a:ext cx="2250000" cy="2250000"/>
            </a:xfrm>
            <a:prstGeom prst="ellipse">
              <a:avLst/>
            </a:prstGeom>
            <a:solidFill>
              <a:srgbClr val="FFC000">
                <a:alpha val="65000"/>
              </a:srgbClr>
            </a:solidFill>
            <a:ln w="76200"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4500" dirty="0">
                <a:solidFill>
                  <a:prstClr val="white"/>
                </a:solidFill>
                <a:latin typeface="FbSpoiler Bold" pitchFamily="18" charset="-79"/>
              </a:endParaRPr>
            </a:p>
          </p:txBody>
        </p:sp>
        <p:sp>
          <p:nvSpPr>
            <p:cNvPr id="24" name="מלבן 23"/>
            <p:cNvSpPr/>
            <p:nvPr/>
          </p:nvSpPr>
          <p:spPr>
            <a:xfrm>
              <a:off x="3757898" y="5229200"/>
              <a:ext cx="1587294" cy="784830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e-IL" sz="4500" dirty="0">
                  <a:solidFill>
                    <a:prstClr val="white"/>
                  </a:solidFill>
                  <a:latin typeface="FbSpoiler Bold" pitchFamily="18" charset="-79"/>
                </a:rPr>
                <a:t>עבודה</a:t>
              </a:r>
            </a:p>
          </p:txBody>
        </p:sp>
      </p:grpSp>
      <p:grpSp>
        <p:nvGrpSpPr>
          <p:cNvPr id="6" name="קבוצה 13"/>
          <p:cNvGrpSpPr/>
          <p:nvPr/>
        </p:nvGrpSpPr>
        <p:grpSpPr>
          <a:xfrm>
            <a:off x="4403372" y="3246964"/>
            <a:ext cx="2250000" cy="2250000"/>
            <a:chOff x="1043808" y="2286416"/>
            <a:chExt cx="2250000" cy="2250000"/>
          </a:xfrm>
          <a:noFill/>
        </p:grpSpPr>
        <p:sp>
          <p:nvSpPr>
            <p:cNvPr id="18" name="אליפסה 17"/>
            <p:cNvSpPr>
              <a:spLocks noChangeAspect="1"/>
            </p:cNvSpPr>
            <p:nvPr/>
          </p:nvSpPr>
          <p:spPr>
            <a:xfrm>
              <a:off x="1043808" y="2286416"/>
              <a:ext cx="2250000" cy="225000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76200"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4500" dirty="0">
                <a:solidFill>
                  <a:prstClr val="white"/>
                </a:solidFill>
                <a:latin typeface="FbSpoiler Bold" pitchFamily="18" charset="-79"/>
              </a:endParaRPr>
            </a:p>
          </p:txBody>
        </p:sp>
        <p:sp>
          <p:nvSpPr>
            <p:cNvPr id="25" name="מלבן 24"/>
            <p:cNvSpPr/>
            <p:nvPr/>
          </p:nvSpPr>
          <p:spPr>
            <a:xfrm>
              <a:off x="1324046" y="3098140"/>
              <a:ext cx="1632178" cy="784830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e-IL" sz="4500" dirty="0">
                  <a:solidFill>
                    <a:prstClr val="white"/>
                  </a:solidFill>
                  <a:latin typeface="FbSpoiler Bold" pitchFamily="18" charset="-79"/>
                </a:rPr>
                <a:t>סביבה</a:t>
              </a:r>
            </a:p>
          </p:txBody>
        </p:sp>
      </p:grpSp>
      <p:grpSp>
        <p:nvGrpSpPr>
          <p:cNvPr id="7" name="קבוצה 13"/>
          <p:cNvGrpSpPr/>
          <p:nvPr/>
        </p:nvGrpSpPr>
        <p:grpSpPr>
          <a:xfrm>
            <a:off x="2450788" y="3246964"/>
            <a:ext cx="2250000" cy="2250000"/>
            <a:chOff x="1043808" y="2286416"/>
            <a:chExt cx="2250000" cy="2250000"/>
          </a:xfrm>
          <a:noFill/>
        </p:grpSpPr>
        <p:sp>
          <p:nvSpPr>
            <p:cNvPr id="19" name="אליפסה 18"/>
            <p:cNvSpPr>
              <a:spLocks noChangeAspect="1"/>
            </p:cNvSpPr>
            <p:nvPr/>
          </p:nvSpPr>
          <p:spPr>
            <a:xfrm>
              <a:off x="1043808" y="2286416"/>
              <a:ext cx="2250000" cy="2250000"/>
            </a:xfrm>
            <a:prstGeom prst="ellipse">
              <a:avLst/>
            </a:prstGeom>
            <a:solidFill>
              <a:srgbClr val="FF33CC">
                <a:alpha val="65000"/>
              </a:srgbClr>
            </a:solidFill>
            <a:ln w="76200"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4500" dirty="0">
                <a:solidFill>
                  <a:prstClr val="white"/>
                </a:solidFill>
                <a:latin typeface="FbSpoiler Bold" pitchFamily="18" charset="-79"/>
              </a:endParaRPr>
            </a:p>
          </p:txBody>
        </p:sp>
        <p:sp>
          <p:nvSpPr>
            <p:cNvPr id="20" name="מלבן 19"/>
            <p:cNvSpPr/>
            <p:nvPr/>
          </p:nvSpPr>
          <p:spPr>
            <a:xfrm>
              <a:off x="1711972" y="3098140"/>
              <a:ext cx="856325" cy="784830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e-IL" sz="4500" dirty="0">
                  <a:solidFill>
                    <a:prstClr val="white"/>
                  </a:solidFill>
                  <a:latin typeface="FbSpoiler Bold" pitchFamily="18" charset="-79"/>
                </a:rPr>
                <a:t>אני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 flipH="1">
            <a:off x="994097" y="927847"/>
            <a:ext cx="8955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FbSpoiler Bold" panose="02020803050405020304" pitchFamily="18" charset="-79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3975277" y="543126"/>
            <a:ext cx="8955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FbSpoiler Bold" panose="02020803050405020304" pitchFamily="18" charset="-79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6792820" y="927847"/>
            <a:ext cx="8955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FbSpoiler Bold" panose="02020803050405020304" pitchFamily="18" charset="-79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6196016" y="4682079"/>
            <a:ext cx="8955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FbSpoiler Bold" panose="02020803050405020304" pitchFamily="18" charset="-79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441508" y="4479251"/>
            <a:ext cx="8955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FbSpoiler Bold" panose="02020803050405020304" pitchFamily="18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2147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526" y="2336393"/>
            <a:ext cx="481894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0" b="1" dirty="0">
                <a:solidFill>
                  <a:srgbClr val="F79646"/>
                </a:solidFill>
              </a:rPr>
              <a:t>נהגי מוניות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7295160" y="34290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e-IL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0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455" y="2921168"/>
            <a:ext cx="54366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רוטינות יצירתיות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3024" y="2789904"/>
            <a:ext cx="5492509" cy="1730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84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814" y="2767280"/>
            <a:ext cx="602761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פעם בארבע שנים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0" y="3987799"/>
            <a:ext cx="8686800" cy="205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8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814" y="2767280"/>
            <a:ext cx="602761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פעם בארבע שנים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0" y="3987799"/>
            <a:ext cx="8686800" cy="205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82" y="4297017"/>
            <a:ext cx="785503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FbSpoiler Regular" panose="02020603050405020304" pitchFamily="18" charset="-79"/>
              </a:rPr>
              <a:t>עוברים שכונה 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.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FbSpoiler Regular" panose="02020603050405020304" pitchFamily="18" charset="-79"/>
              </a:rPr>
              <a:t> מחליפים בית ספר 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.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FbSpoiler Regular" panose="02020603050405020304" pitchFamily="18" charset="-79"/>
              </a:rPr>
              <a:t>מגיעים למקום חדש 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00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1.ynet.co.il/PicServer5/2016/12/20/7464842/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" y="5056094"/>
            <a:ext cx="9148138" cy="18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4 people, people smiling, people standing, shoes and out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58" y="1623849"/>
            <a:ext cx="5400000" cy="3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36564" t="13603" r="25817" b="69670"/>
          <a:stretch/>
        </p:blipFill>
        <p:spPr>
          <a:xfrm>
            <a:off x="1926758" y="295837"/>
            <a:ext cx="540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67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600" y="2767280"/>
            <a:ext cx="6995826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פעם בשישה שבועות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0" y="3987799"/>
            <a:ext cx="8686800" cy="205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0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600" y="2767280"/>
            <a:ext cx="6995826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פעם בשישה שבועות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0" y="3987799"/>
            <a:ext cx="8686800" cy="205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0154" y="4297017"/>
            <a:ext cx="637546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FbSpoiler Regular" panose="02020603050405020304" pitchFamily="18" charset="-79"/>
              </a:rPr>
              <a:t>פוגש אנשים יצירתיים 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.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FbSpoiler Regular" panose="02020603050405020304" pitchFamily="18" charset="-79"/>
              </a:rPr>
              <a:t> במקום כלשהו בעולם 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FbSpoiler Bold" panose="02020803050405020304" pitchFamily="18" charset="-79"/>
                <a:ea typeface="+mn-ea"/>
                <a:cs typeface="FbSpoiler Bold" panose="02020803050405020304" pitchFamily="18" charset="-79"/>
              </a:rPr>
              <a:t>.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FbSpoiler Regular" panose="02020603050405020304" pitchFamily="18" charset="-79"/>
              </a:rPr>
              <a:t> 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FbSpoiler Bold" panose="02020803050405020304" pitchFamily="18" charset="-79"/>
              <a:ea typeface="+mn-ea"/>
              <a:cs typeface="FbSpoiler Bold" panose="020208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571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90800" y="1127125"/>
            <a:ext cx="6553200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bSpoiler Regular" pitchFamily="18" charset="-79"/>
                <a:ea typeface="+mn-ea"/>
                <a:cs typeface="FbSpoiler Regular" pitchFamily="18" charset="-79"/>
              </a:rPr>
              <a:t>הרוטינות היצירתיות שלי</a:t>
            </a:r>
          </a:p>
        </p:txBody>
      </p:sp>
      <p:pic>
        <p:nvPicPr>
          <p:cNvPr id="265219" name="תמונה 4" descr="torn piece of 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203450"/>
            <a:ext cx="741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337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9039" y="2780928"/>
            <a:ext cx="596732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125000"/>
              <a:buFontTx/>
              <a:buNone/>
              <a:tabLst/>
              <a:defRPr/>
            </a:pPr>
            <a:r>
              <a:rPr kumimoji="0" lang="he-IL" sz="7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משחקיות</a:t>
            </a:r>
            <a:endParaRPr kumimoji="0" lang="he-IL" sz="1245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125000"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itchFamily="34" charset="0"/>
                <a:cs typeface="FbSpoiler Bold" panose="02020803050405020304" pitchFamily="18" charset="-79"/>
              </a:rPr>
              <a:t>Gamificaiton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itchFamily="34" charset="0"/>
              <a:cs typeface="FbSpoiler Bold" panose="02020803050405020304" pitchFamily="18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09682" y="857250"/>
            <a:ext cx="108012" cy="5218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547664" y="846948"/>
            <a:ext cx="108012" cy="5218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6020" y="3705010"/>
            <a:ext cx="6009366" cy="1892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108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pleasant-attarctive-game-in-google-offic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7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1670" y="3304268"/>
            <a:ext cx="5994667" cy="10541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125000"/>
              <a:buFontTx/>
              <a:buNone/>
              <a:tabLst/>
              <a:defRPr/>
            </a:pPr>
            <a:r>
              <a:rPr kumimoji="0" lang="he-IL" sz="6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"בין 1 ל-1,000"</a:t>
            </a:r>
            <a:endParaRPr kumimoji="0" lang="he-IL" sz="6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361445" y="846948"/>
            <a:ext cx="108012" cy="5218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547664" y="846948"/>
            <a:ext cx="108012" cy="5218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6020" y="3705010"/>
            <a:ext cx="6009366" cy="1892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93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526" y="2336393"/>
            <a:ext cx="481894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0" b="1" dirty="0">
                <a:solidFill>
                  <a:schemeClr val="accent6"/>
                </a:solidFill>
                <a:latin typeface="Calibri"/>
              </a:rPr>
              <a:t>נהגי מוניות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1117251" y="3429000"/>
            <a:ext cx="6362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dirty="0">
                <a:solidFill>
                  <a:prstClr val="white"/>
                </a:solidFill>
                <a:latin typeface="Calibri"/>
              </a:rPr>
              <a:t>האם הם עובדים בארגון </a:t>
            </a:r>
            <a:br>
              <a:rPr lang="en-US" sz="4000" dirty="0">
                <a:solidFill>
                  <a:prstClr val="white"/>
                </a:solidFill>
                <a:latin typeface="Calibri"/>
              </a:rPr>
            </a:br>
            <a:r>
              <a:rPr lang="he-IL" sz="4000" dirty="0">
                <a:solidFill>
                  <a:prstClr val="white"/>
                </a:solidFill>
                <a:latin typeface="Calibri"/>
              </a:rPr>
              <a:t>שעוזר להם להבין מה מתרחש?</a:t>
            </a:r>
          </a:p>
        </p:txBody>
      </p:sp>
    </p:spTree>
    <p:extLst>
      <p:ext uri="{BB962C8B-B14F-4D97-AF65-F5344CB8AC3E}">
        <p14:creationId xmlns:p14="http://schemas.microsoft.com/office/powerpoint/2010/main" val="2703265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חץ ישר 4"/>
          <p:cNvCxnSpPr/>
          <p:nvPr/>
        </p:nvCxnSpPr>
        <p:spPr>
          <a:xfrm>
            <a:off x="683568" y="3429000"/>
            <a:ext cx="7272808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283" y="3429000"/>
            <a:ext cx="346570" cy="4770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1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FbSpoiler Regular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3428999"/>
            <a:ext cx="832279" cy="4770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1000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FbSpoiler Regular" pitchFamily="18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086248" y="4365104"/>
            <a:ext cx="2980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להיות יצירתי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331635"/>
            <a:ext cx="2058857" cy="18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חץ ישר 4"/>
          <p:cNvCxnSpPr/>
          <p:nvPr/>
        </p:nvCxnSpPr>
        <p:spPr>
          <a:xfrm>
            <a:off x="683568" y="3429000"/>
            <a:ext cx="7272808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283" y="3429000"/>
            <a:ext cx="346570" cy="4770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1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FbSpoiler Regular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3428999"/>
            <a:ext cx="832279" cy="4770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1000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FbSpoiler Regular" pitchFamily="18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166807" y="4365104"/>
            <a:ext cx="28103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להיות חדשן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331635"/>
            <a:ext cx="2058857" cy="18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חץ ישר 4"/>
          <p:cNvCxnSpPr/>
          <p:nvPr/>
        </p:nvCxnSpPr>
        <p:spPr>
          <a:xfrm>
            <a:off x="683568" y="3429000"/>
            <a:ext cx="7272808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283" y="3429000"/>
            <a:ext cx="346570" cy="4770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1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FbSpoiler Regular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3428999"/>
            <a:ext cx="832279" cy="4770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1000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FbSpoiler Regular" pitchFamily="18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106818" y="4365104"/>
            <a:ext cx="2877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להיות מקורי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331635"/>
            <a:ext cx="2058857" cy="18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2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חץ ישר 4"/>
          <p:cNvCxnSpPr/>
          <p:nvPr/>
        </p:nvCxnSpPr>
        <p:spPr>
          <a:xfrm>
            <a:off x="683568" y="3429000"/>
            <a:ext cx="7272808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283" y="3429000"/>
            <a:ext cx="346570" cy="4770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1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FbSpoiler Regular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3428999"/>
            <a:ext cx="832279" cy="4770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1000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FbSpoiler Regular" pitchFamily="18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471771" y="4365104"/>
            <a:ext cx="41569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FbSpoiler Regular" pitchFamily="18" charset="-79"/>
              </a:rPr>
              <a:t>להיות פותר בעיות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331635"/>
            <a:ext cx="2058857" cy="18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17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47678" y="2505670"/>
            <a:ext cx="6909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Reinventing Ourselves: 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6310" y="3429000"/>
            <a:ext cx="6023444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FbSpoiler Regular" pitchFamily="18" charset="-79"/>
              </a:rPr>
              <a:t>The Organization as a School of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FbSpoiler Regular" pitchFamily="18" charset="-79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FbSpoiler Regular" pitchFamily="18" charset="-79"/>
              </a:rPr>
              <a:t>                         Innovation for Adults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bSpoiler Regular" pitchFamily="18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0068" y="6034665"/>
            <a:ext cx="184730" cy="63094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74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47678" y="2505670"/>
            <a:ext cx="6909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Reinventing Ourselves: 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6310" y="3429000"/>
            <a:ext cx="6205738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FbSpoiler Regular" pitchFamily="18" charset="-79"/>
              </a:rPr>
              <a:t>The Daily Experience as a School of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FbSpoiler Regular" pitchFamily="18" charset="-79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FbSpoiler Regular" pitchFamily="18" charset="-79"/>
              </a:rPr>
              <a:t>                         Innovation for Adults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bSpoiler Regular" pitchFamily="18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0068" y="6034665"/>
            <a:ext cx="184730" cy="63094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4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70" y="355139"/>
            <a:ext cx="3801660" cy="58445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60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Box 18"/>
          <p:cNvSpPr txBox="1">
            <a:spLocks noChangeArrowheads="1"/>
          </p:cNvSpPr>
          <p:nvPr/>
        </p:nvSpPr>
        <p:spPr bwMode="auto">
          <a:xfrm>
            <a:off x="236261" y="4041398"/>
            <a:ext cx="8671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4000" b="1" dirty="0" err="1">
                <a:solidFill>
                  <a:prstClr val="white"/>
                </a:solidFill>
                <a:latin typeface="FbSpoiler Bold" panose="02020803050405020304" pitchFamily="18" charset="-79"/>
              </a:rPr>
              <a:t>פייסבוק</a:t>
            </a:r>
            <a:r>
              <a:rPr lang="he-IL" altLang="he-IL" sz="4000" b="1" dirty="0">
                <a:solidFill>
                  <a:prstClr val="white"/>
                </a:solidFill>
                <a:latin typeface="FbSpoiler Bold" panose="02020803050405020304" pitchFamily="18" charset="-79"/>
              </a:rPr>
              <a:t>:</a:t>
            </a:r>
            <a:r>
              <a:rPr lang="en-US" altLang="he-IL" sz="4000" b="1" dirty="0">
                <a:solidFill>
                  <a:prstClr val="white"/>
                </a:solidFill>
                <a:latin typeface="FbSpoiler Bold" panose="02020803050405020304" pitchFamily="18" charset="-79"/>
              </a:rPr>
              <a:t> </a:t>
            </a:r>
            <a:r>
              <a:rPr lang="he-IL" altLang="he-IL" sz="4000" b="1" dirty="0">
                <a:solidFill>
                  <a:prstClr val="white"/>
                </a:solidFill>
                <a:latin typeface="FbSpoiler Bold" panose="02020803050405020304" pitchFamily="18" charset="-79"/>
              </a:rPr>
              <a:t>ד"ר אייל דורון</a:t>
            </a:r>
          </a:p>
        </p:txBody>
      </p:sp>
      <p:pic>
        <p:nvPicPr>
          <p:cNvPr id="22530" name="Picture 2" descr="https://www.facebookbrand.com/img/fb-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31" y="2454593"/>
            <a:ext cx="1379538" cy="13795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58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227" y="2921168"/>
            <a:ext cx="8193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80000"/>
              <a:defRPr/>
            </a:pPr>
            <a:r>
              <a:rPr lang="he-IL" sz="6000" b="1" dirty="0">
                <a:solidFill>
                  <a:schemeClr val="accent6"/>
                </a:solidFill>
                <a:latin typeface="Calibri"/>
              </a:rPr>
              <a:t>מה עושה הארגון שלכם?</a:t>
            </a:r>
          </a:p>
        </p:txBody>
      </p:sp>
      <p:sp>
        <p:nvSpPr>
          <p:cNvPr id="4" name="מסגרת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69"/>
            </a:avLst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9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343" y="2336393"/>
            <a:ext cx="6085320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0" b="1" dirty="0">
                <a:solidFill>
                  <a:srgbClr val="F79646"/>
                </a:solidFill>
              </a:rPr>
              <a:t>קופאים בסופר</a:t>
            </a:r>
          </a:p>
        </p:txBody>
      </p:sp>
      <p:sp>
        <p:nvSpPr>
          <p:cNvPr id="3" name="מלבן 2"/>
          <p:cNvSpPr/>
          <p:nvPr/>
        </p:nvSpPr>
        <p:spPr>
          <a:xfrm>
            <a:off x="7295160" y="34290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e-IL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0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343" y="2336393"/>
            <a:ext cx="6085320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0" b="1" dirty="0">
                <a:solidFill>
                  <a:srgbClr val="F79646"/>
                </a:solidFill>
              </a:rPr>
              <a:t>קופאים בסופר</a:t>
            </a:r>
          </a:p>
        </p:txBody>
      </p:sp>
      <p:sp>
        <p:nvSpPr>
          <p:cNvPr id="3" name="מלבן 2"/>
          <p:cNvSpPr/>
          <p:nvPr/>
        </p:nvSpPr>
        <p:spPr>
          <a:xfrm>
            <a:off x="1117251" y="3429000"/>
            <a:ext cx="6362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dirty="0">
                <a:solidFill>
                  <a:prstClr val="white"/>
                </a:solidFill>
              </a:rPr>
              <a:t>האם הם עובדים בארגון 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he-IL" sz="4000" dirty="0">
                <a:solidFill>
                  <a:prstClr val="white"/>
                </a:solidFill>
              </a:rPr>
              <a:t>שעוזר להם להבין מה מתרחש?</a:t>
            </a:r>
          </a:p>
        </p:txBody>
      </p:sp>
    </p:spTree>
    <p:extLst>
      <p:ext uri="{BB962C8B-B14F-4D97-AF65-F5344CB8AC3E}">
        <p14:creationId xmlns:p14="http://schemas.microsoft.com/office/powerpoint/2010/main" val="128202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063" y="2336393"/>
            <a:ext cx="5533887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עובדים בבנק</a:t>
            </a:r>
          </a:p>
        </p:txBody>
      </p:sp>
      <p:sp>
        <p:nvSpPr>
          <p:cNvPr id="3" name="מלבן 2"/>
          <p:cNvSpPr/>
          <p:nvPr/>
        </p:nvSpPr>
        <p:spPr>
          <a:xfrm>
            <a:off x="7295160" y="34290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93658"/>
      </p:ext>
    </p:extLst>
  </p:cSld>
  <p:clrMapOvr>
    <a:masterClrMapping/>
  </p:clrMapOvr>
</p:sld>
</file>

<file path=ppt/theme/theme1.xml><?xml version="1.0" encoding="utf-8"?>
<a:theme xmlns:a="http://schemas.openxmlformats.org/drawingml/2006/main" name="2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ערכת נושא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ערכת נושא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ערכת נושא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ערכת נושא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468</Words>
  <Application>Microsoft Office PowerPoint</Application>
  <PresentationFormat>‫הצגה על המסך (4:3)</PresentationFormat>
  <Paragraphs>142</Paragraphs>
  <Slides>57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14</vt:i4>
      </vt:variant>
      <vt:variant>
        <vt:lpstr>כותרות שקופיות</vt:lpstr>
      </vt:variant>
      <vt:variant>
        <vt:i4>57</vt:i4>
      </vt:variant>
    </vt:vector>
  </HeadingPairs>
  <TitlesOfParts>
    <vt:vector size="80" baseType="lpstr">
      <vt:lpstr>Arial</vt:lpstr>
      <vt:lpstr>Calibri</vt:lpstr>
      <vt:lpstr>Calibri Light</vt:lpstr>
      <vt:lpstr>FbSpoiler Bold</vt:lpstr>
      <vt:lpstr>FbSpoiler Light</vt:lpstr>
      <vt:lpstr>FbSpoiler Regular</vt:lpstr>
      <vt:lpstr>OronMF</vt:lpstr>
      <vt:lpstr>Times New Roman</vt:lpstr>
      <vt:lpstr>Wingdings</vt:lpstr>
      <vt:lpstr>2_ערכת נושא של Office</vt:lpstr>
      <vt:lpstr>1_ערכת נושא של Office</vt:lpstr>
      <vt:lpstr>5_ערכת נושא של Office</vt:lpstr>
      <vt:lpstr>7_Office Theme</vt:lpstr>
      <vt:lpstr>3_Office Theme</vt:lpstr>
      <vt:lpstr>ערכת נושא Office</vt:lpstr>
      <vt:lpstr>3_ערכת נושא Office</vt:lpstr>
      <vt:lpstr>4_ערכת נושא של Office</vt:lpstr>
      <vt:lpstr>6_ערכת נושא של Office</vt:lpstr>
      <vt:lpstr>2_Office Theme</vt:lpstr>
      <vt:lpstr>16_Office Theme</vt:lpstr>
      <vt:lpstr>8_Office Theme</vt:lpstr>
      <vt:lpstr>10_ערכת נושא Office</vt:lpstr>
      <vt:lpstr>19_Office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Omer Tuval</dc:creator>
  <cp:lastModifiedBy>אייל דורון</cp:lastModifiedBy>
  <cp:revision>119</cp:revision>
  <dcterms:created xsi:type="dcterms:W3CDTF">2016-04-02T06:15:12Z</dcterms:created>
  <dcterms:modified xsi:type="dcterms:W3CDTF">2017-02-07T13:22:03Z</dcterms:modified>
</cp:coreProperties>
</file>